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20" r:id="rId1"/>
  </p:sldMasterIdLst>
  <p:notesMasterIdLst>
    <p:notesMasterId r:id="rId21"/>
  </p:notesMasterIdLst>
  <p:sldIdLst>
    <p:sldId id="448" r:id="rId2"/>
    <p:sldId id="415" r:id="rId3"/>
    <p:sldId id="444" r:id="rId4"/>
    <p:sldId id="421" r:id="rId5"/>
    <p:sldId id="447" r:id="rId6"/>
    <p:sldId id="439" r:id="rId7"/>
    <p:sldId id="422" r:id="rId8"/>
    <p:sldId id="445" r:id="rId9"/>
    <p:sldId id="446" r:id="rId10"/>
    <p:sldId id="440" r:id="rId11"/>
    <p:sldId id="425" r:id="rId12"/>
    <p:sldId id="426" r:id="rId13"/>
    <p:sldId id="428" r:id="rId14"/>
    <p:sldId id="429" r:id="rId15"/>
    <p:sldId id="430" r:id="rId16"/>
    <p:sldId id="431" r:id="rId17"/>
    <p:sldId id="432" r:id="rId18"/>
    <p:sldId id="434" r:id="rId19"/>
    <p:sldId id="44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20"/>
    <p:restoredTop sz="96327"/>
  </p:normalViewPr>
  <p:slideViewPr>
    <p:cSldViewPr snapToGrid="0" snapToObjects="1">
      <p:cViewPr varScale="1">
        <p:scale>
          <a:sx n="122" d="100"/>
          <a:sy n="122" d="100"/>
        </p:scale>
        <p:origin x="13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C1785-15B2-4F4A-A96D-A227B9EE5F75}"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83E9AC0-2EA8-4BB1-8938-B944069F05FD}">
      <dgm:prSet/>
      <dgm:spPr/>
      <dgm:t>
        <a:bodyPr/>
        <a:lstStyle/>
        <a:p>
          <a:pPr>
            <a:lnSpc>
              <a:spcPct val="100000"/>
            </a:lnSpc>
            <a:defRPr cap="all"/>
          </a:pPr>
          <a:r>
            <a:rPr lang="en-AU"/>
            <a:t>CREATE CONSTRAINTS</a:t>
          </a:r>
          <a:endParaRPr lang="en-US"/>
        </a:p>
      </dgm:t>
    </dgm:pt>
    <dgm:pt modelId="{79B5B93B-E663-4E20-A9A3-C1B3D27F7020}" type="parTrans" cxnId="{E321B874-E2CD-4426-A619-07ABEE9D4DD2}">
      <dgm:prSet/>
      <dgm:spPr/>
      <dgm:t>
        <a:bodyPr/>
        <a:lstStyle/>
        <a:p>
          <a:endParaRPr lang="en-US"/>
        </a:p>
      </dgm:t>
    </dgm:pt>
    <dgm:pt modelId="{D0734369-7F51-4CA8-8D39-1C5CBDC5A744}" type="sibTrans" cxnId="{E321B874-E2CD-4426-A619-07ABEE9D4DD2}">
      <dgm:prSet/>
      <dgm:spPr/>
      <dgm:t>
        <a:bodyPr/>
        <a:lstStyle/>
        <a:p>
          <a:endParaRPr lang="en-US"/>
        </a:p>
      </dgm:t>
    </dgm:pt>
    <dgm:pt modelId="{16456102-AC55-4BAE-B4F9-55A658209FAE}">
      <dgm:prSet/>
      <dgm:spPr/>
      <dgm:t>
        <a:bodyPr/>
        <a:lstStyle/>
        <a:p>
          <a:pPr>
            <a:lnSpc>
              <a:spcPct val="100000"/>
            </a:lnSpc>
            <a:defRPr cap="all"/>
          </a:pPr>
          <a:r>
            <a:rPr lang="en-AU"/>
            <a:t>CALL stored procedures to efficiently load and insert data</a:t>
          </a:r>
          <a:endParaRPr lang="en-US"/>
        </a:p>
      </dgm:t>
    </dgm:pt>
    <dgm:pt modelId="{3CF70E9D-7A31-4DE7-B665-B1B28B8C86BF}" type="parTrans" cxnId="{52056327-BE7F-4950-9097-4E6F36C0B64B}">
      <dgm:prSet/>
      <dgm:spPr/>
      <dgm:t>
        <a:bodyPr/>
        <a:lstStyle/>
        <a:p>
          <a:endParaRPr lang="en-US"/>
        </a:p>
      </dgm:t>
    </dgm:pt>
    <dgm:pt modelId="{8502E20D-6433-469C-BE26-8761A7D75D29}" type="sibTrans" cxnId="{52056327-BE7F-4950-9097-4E6F36C0B64B}">
      <dgm:prSet/>
      <dgm:spPr/>
      <dgm:t>
        <a:bodyPr/>
        <a:lstStyle/>
        <a:p>
          <a:endParaRPr lang="en-US"/>
        </a:p>
      </dgm:t>
    </dgm:pt>
    <dgm:pt modelId="{AF0B0BB3-BD0C-409B-BD9E-EFF9853C79EB}">
      <dgm:prSet/>
      <dgm:spPr/>
      <dgm:t>
        <a:bodyPr/>
        <a:lstStyle/>
        <a:p>
          <a:pPr>
            <a:lnSpc>
              <a:spcPct val="100000"/>
            </a:lnSpc>
            <a:defRPr cap="all"/>
          </a:pPr>
          <a:r>
            <a:rPr lang="en-AU"/>
            <a:t>WITH </a:t>
          </a:r>
          <a:r>
            <a:rPr lang="en-AU" i="1"/>
            <a:t>variable</a:t>
          </a:r>
          <a:endParaRPr lang="en-US"/>
        </a:p>
      </dgm:t>
    </dgm:pt>
    <dgm:pt modelId="{197EE4AC-EDAB-49A2-AD15-74979B565704}" type="parTrans" cxnId="{BEBE490E-DB55-4C8E-A336-9EE3AC5AD057}">
      <dgm:prSet/>
      <dgm:spPr/>
      <dgm:t>
        <a:bodyPr/>
        <a:lstStyle/>
        <a:p>
          <a:endParaRPr lang="en-US"/>
        </a:p>
      </dgm:t>
    </dgm:pt>
    <dgm:pt modelId="{42B1A35A-7492-4708-8504-399E15D0D82D}" type="sibTrans" cxnId="{BEBE490E-DB55-4C8E-A336-9EE3AC5AD057}">
      <dgm:prSet/>
      <dgm:spPr/>
      <dgm:t>
        <a:bodyPr/>
        <a:lstStyle/>
        <a:p>
          <a:endParaRPr lang="en-US"/>
        </a:p>
      </dgm:t>
    </dgm:pt>
    <dgm:pt modelId="{AA78EC38-0BAF-4894-B08B-D4461845874E}">
      <dgm:prSet/>
      <dgm:spPr/>
      <dgm:t>
        <a:bodyPr/>
        <a:lstStyle/>
        <a:p>
          <a:pPr>
            <a:lnSpc>
              <a:spcPct val="100000"/>
            </a:lnSpc>
            <a:defRPr cap="all"/>
          </a:pPr>
          <a:r>
            <a:rPr lang="en-AU"/>
            <a:t>MERGE entities</a:t>
          </a:r>
          <a:endParaRPr lang="en-US"/>
        </a:p>
      </dgm:t>
    </dgm:pt>
    <dgm:pt modelId="{7F3A23CE-A293-4734-A506-4444C7387C87}" type="parTrans" cxnId="{2FC6D7C3-9F8B-42EC-9739-D27B634DF7AD}">
      <dgm:prSet/>
      <dgm:spPr/>
      <dgm:t>
        <a:bodyPr/>
        <a:lstStyle/>
        <a:p>
          <a:endParaRPr lang="en-US"/>
        </a:p>
      </dgm:t>
    </dgm:pt>
    <dgm:pt modelId="{ABDFC14C-3BCE-48FA-8343-425BBD266D21}" type="sibTrans" cxnId="{2FC6D7C3-9F8B-42EC-9739-D27B634DF7AD}">
      <dgm:prSet/>
      <dgm:spPr/>
      <dgm:t>
        <a:bodyPr/>
        <a:lstStyle/>
        <a:p>
          <a:endParaRPr lang="en-US"/>
        </a:p>
      </dgm:t>
    </dgm:pt>
    <dgm:pt modelId="{94E03C5A-0A4D-41E3-8843-5017D6394D53}">
      <dgm:prSet/>
      <dgm:spPr/>
      <dgm:t>
        <a:bodyPr/>
        <a:lstStyle/>
        <a:p>
          <a:pPr>
            <a:lnSpc>
              <a:spcPct val="100000"/>
            </a:lnSpc>
            <a:defRPr cap="all"/>
          </a:pPr>
          <a:r>
            <a:rPr lang="en-AU"/>
            <a:t>CREATE relationships</a:t>
          </a:r>
          <a:endParaRPr lang="en-US"/>
        </a:p>
      </dgm:t>
    </dgm:pt>
    <dgm:pt modelId="{68CF2AF0-90E6-4861-83F8-E3140AA599EF}" type="parTrans" cxnId="{0428BA8D-B2B7-4120-BAF4-F050397D8173}">
      <dgm:prSet/>
      <dgm:spPr/>
      <dgm:t>
        <a:bodyPr/>
        <a:lstStyle/>
        <a:p>
          <a:endParaRPr lang="en-US"/>
        </a:p>
      </dgm:t>
    </dgm:pt>
    <dgm:pt modelId="{00C98A49-69E4-4CA1-803C-232EADE26EE5}" type="sibTrans" cxnId="{0428BA8D-B2B7-4120-BAF4-F050397D8173}">
      <dgm:prSet/>
      <dgm:spPr/>
      <dgm:t>
        <a:bodyPr/>
        <a:lstStyle/>
        <a:p>
          <a:endParaRPr lang="en-US"/>
        </a:p>
      </dgm:t>
    </dgm:pt>
    <dgm:pt modelId="{D5FAF593-EFFD-4230-8CFB-60DF39392ED3}">
      <dgm:prSet/>
      <dgm:spPr/>
      <dgm:t>
        <a:bodyPr/>
        <a:lstStyle/>
        <a:p>
          <a:pPr>
            <a:lnSpc>
              <a:spcPct val="100000"/>
            </a:lnSpc>
            <a:defRPr cap="all"/>
          </a:pPr>
          <a:r>
            <a:rPr lang="en-AU" dirty="0"/>
            <a:t>SET properties e.g., musical characteristics</a:t>
          </a:r>
          <a:endParaRPr lang="en-US" dirty="0"/>
        </a:p>
      </dgm:t>
    </dgm:pt>
    <dgm:pt modelId="{41F7BE11-49F0-4D6D-9C3F-8C00F1D3C6DC}" type="parTrans" cxnId="{BAD8A75B-44F9-4D71-807F-52E730A96F4A}">
      <dgm:prSet/>
      <dgm:spPr/>
      <dgm:t>
        <a:bodyPr/>
        <a:lstStyle/>
        <a:p>
          <a:endParaRPr lang="en-US"/>
        </a:p>
      </dgm:t>
    </dgm:pt>
    <dgm:pt modelId="{7059CBDF-42F1-4868-A06F-D1717F0E9AFC}" type="sibTrans" cxnId="{BAD8A75B-44F9-4D71-807F-52E730A96F4A}">
      <dgm:prSet/>
      <dgm:spPr/>
      <dgm:t>
        <a:bodyPr/>
        <a:lstStyle/>
        <a:p>
          <a:endParaRPr lang="en-US"/>
        </a:p>
      </dgm:t>
    </dgm:pt>
    <dgm:pt modelId="{6DFAA6D4-206C-4C73-93A0-2CB5F93EA407}">
      <dgm:prSet/>
      <dgm:spPr/>
      <dgm:t>
        <a:bodyPr/>
        <a:lstStyle/>
        <a:p>
          <a:pPr>
            <a:lnSpc>
              <a:spcPct val="100000"/>
            </a:lnSpc>
            <a:defRPr cap="all"/>
          </a:pPr>
          <a:r>
            <a:rPr lang="en-AU"/>
            <a:t>YIELD map</a:t>
          </a:r>
          <a:endParaRPr lang="en-US"/>
        </a:p>
      </dgm:t>
    </dgm:pt>
    <dgm:pt modelId="{0A5D555C-1D0D-47DB-B1BD-4A9FE270B3E4}" type="parTrans" cxnId="{8584C006-775B-4A54-AE29-2B6F31BFA4F7}">
      <dgm:prSet/>
      <dgm:spPr/>
      <dgm:t>
        <a:bodyPr/>
        <a:lstStyle/>
        <a:p>
          <a:endParaRPr lang="en-US"/>
        </a:p>
      </dgm:t>
    </dgm:pt>
    <dgm:pt modelId="{2811DA89-57DC-484B-ABE6-9BA1021CA19A}" type="sibTrans" cxnId="{8584C006-775B-4A54-AE29-2B6F31BFA4F7}">
      <dgm:prSet/>
      <dgm:spPr/>
      <dgm:t>
        <a:bodyPr/>
        <a:lstStyle/>
        <a:p>
          <a:endParaRPr lang="en-US"/>
        </a:p>
      </dgm:t>
    </dgm:pt>
    <dgm:pt modelId="{B5C80A88-032C-42E2-9270-382D11A3F333}" type="pres">
      <dgm:prSet presAssocID="{702C1785-15B2-4F4A-A96D-A227B9EE5F75}" presName="root" presStyleCnt="0">
        <dgm:presLayoutVars>
          <dgm:dir/>
          <dgm:resizeHandles val="exact"/>
        </dgm:presLayoutVars>
      </dgm:prSet>
      <dgm:spPr/>
    </dgm:pt>
    <dgm:pt modelId="{7AF15F2C-FA2A-4456-AE05-5DF3FB36004A}" type="pres">
      <dgm:prSet presAssocID="{083E9AC0-2EA8-4BB1-8938-B944069F05FD}" presName="compNode" presStyleCnt="0"/>
      <dgm:spPr/>
    </dgm:pt>
    <dgm:pt modelId="{299B10D9-E21F-4876-A042-F614F9A91112}" type="pres">
      <dgm:prSet presAssocID="{083E9AC0-2EA8-4BB1-8938-B944069F05FD}" presName="iconBgRect" presStyleLbl="bgShp" presStyleIdx="0" presStyleCnt="7"/>
      <dgm:spPr/>
    </dgm:pt>
    <dgm:pt modelId="{E190565A-34F0-4985-9056-89E8D18DB20E}" type="pres">
      <dgm:prSet presAssocID="{083E9AC0-2EA8-4BB1-8938-B944069F05F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pply And Demand"/>
        </a:ext>
      </dgm:extLst>
    </dgm:pt>
    <dgm:pt modelId="{64EC5192-F644-4D7C-9626-77F6A5534FC2}" type="pres">
      <dgm:prSet presAssocID="{083E9AC0-2EA8-4BB1-8938-B944069F05FD}" presName="spaceRect" presStyleCnt="0"/>
      <dgm:spPr/>
    </dgm:pt>
    <dgm:pt modelId="{84CCB53F-7DC9-430D-A369-7FA04B0E09ED}" type="pres">
      <dgm:prSet presAssocID="{083E9AC0-2EA8-4BB1-8938-B944069F05FD}" presName="textRect" presStyleLbl="revTx" presStyleIdx="0" presStyleCnt="7">
        <dgm:presLayoutVars>
          <dgm:chMax val="1"/>
          <dgm:chPref val="1"/>
        </dgm:presLayoutVars>
      </dgm:prSet>
      <dgm:spPr/>
    </dgm:pt>
    <dgm:pt modelId="{DE3DF746-A8B3-4868-8752-A05DBBBA10C6}" type="pres">
      <dgm:prSet presAssocID="{D0734369-7F51-4CA8-8D39-1C5CBDC5A744}" presName="sibTrans" presStyleCnt="0"/>
      <dgm:spPr/>
    </dgm:pt>
    <dgm:pt modelId="{576B0AE7-2095-4262-9C06-2E519E2C7C5C}" type="pres">
      <dgm:prSet presAssocID="{16456102-AC55-4BAE-B4F9-55A658209FAE}" presName="compNode" presStyleCnt="0"/>
      <dgm:spPr/>
    </dgm:pt>
    <dgm:pt modelId="{3CED9009-DAB0-4021-AFD6-BA7D6B317825}" type="pres">
      <dgm:prSet presAssocID="{16456102-AC55-4BAE-B4F9-55A658209FAE}" presName="iconBgRect" presStyleLbl="bgShp" presStyleIdx="1" presStyleCnt="7"/>
      <dgm:spPr/>
    </dgm:pt>
    <dgm:pt modelId="{95DF6EA1-0D08-4E36-B765-6715C5AD6A1B}" type="pres">
      <dgm:prSet presAssocID="{16456102-AC55-4BAE-B4F9-55A658209FA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B40F939F-DF3E-41E2-9EDC-665246A702F3}" type="pres">
      <dgm:prSet presAssocID="{16456102-AC55-4BAE-B4F9-55A658209FAE}" presName="spaceRect" presStyleCnt="0"/>
      <dgm:spPr/>
    </dgm:pt>
    <dgm:pt modelId="{01E1983B-6426-4105-BE1F-31CD0EA4078E}" type="pres">
      <dgm:prSet presAssocID="{16456102-AC55-4BAE-B4F9-55A658209FAE}" presName="textRect" presStyleLbl="revTx" presStyleIdx="1" presStyleCnt="7">
        <dgm:presLayoutVars>
          <dgm:chMax val="1"/>
          <dgm:chPref val="1"/>
        </dgm:presLayoutVars>
      </dgm:prSet>
      <dgm:spPr/>
    </dgm:pt>
    <dgm:pt modelId="{9C183414-56BF-46C8-A002-72A6FDD7AAC6}" type="pres">
      <dgm:prSet presAssocID="{8502E20D-6433-469C-BE26-8761A7D75D29}" presName="sibTrans" presStyleCnt="0"/>
      <dgm:spPr/>
    </dgm:pt>
    <dgm:pt modelId="{A743F9FE-3DBE-496E-A862-A99E9D866E9E}" type="pres">
      <dgm:prSet presAssocID="{AF0B0BB3-BD0C-409B-BD9E-EFF9853C79EB}" presName="compNode" presStyleCnt="0"/>
      <dgm:spPr/>
    </dgm:pt>
    <dgm:pt modelId="{F6392E65-FB57-4293-A932-7385584A5C68}" type="pres">
      <dgm:prSet presAssocID="{AF0B0BB3-BD0C-409B-BD9E-EFF9853C79EB}" presName="iconBgRect" presStyleLbl="bgShp" presStyleIdx="2" presStyleCnt="7"/>
      <dgm:spPr/>
    </dgm:pt>
    <dgm:pt modelId="{4EF18324-0099-4124-88F7-31EB64CF116B}" type="pres">
      <dgm:prSet presAssocID="{AF0B0BB3-BD0C-409B-BD9E-EFF9853C79E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ick"/>
        </a:ext>
      </dgm:extLst>
    </dgm:pt>
    <dgm:pt modelId="{E2A86BC3-3DF4-40B6-9CF4-F4B21DA25B98}" type="pres">
      <dgm:prSet presAssocID="{AF0B0BB3-BD0C-409B-BD9E-EFF9853C79EB}" presName="spaceRect" presStyleCnt="0"/>
      <dgm:spPr/>
    </dgm:pt>
    <dgm:pt modelId="{5037AC73-CA88-4706-AF6F-829C71E5E9EB}" type="pres">
      <dgm:prSet presAssocID="{AF0B0BB3-BD0C-409B-BD9E-EFF9853C79EB}" presName="textRect" presStyleLbl="revTx" presStyleIdx="2" presStyleCnt="7">
        <dgm:presLayoutVars>
          <dgm:chMax val="1"/>
          <dgm:chPref val="1"/>
        </dgm:presLayoutVars>
      </dgm:prSet>
      <dgm:spPr/>
    </dgm:pt>
    <dgm:pt modelId="{6BAE3AEC-6078-4FBA-99B0-2770F284FF0E}" type="pres">
      <dgm:prSet presAssocID="{42B1A35A-7492-4708-8504-399E15D0D82D}" presName="sibTrans" presStyleCnt="0"/>
      <dgm:spPr/>
    </dgm:pt>
    <dgm:pt modelId="{6E71EA60-0360-454F-BAAB-137FD74133B7}" type="pres">
      <dgm:prSet presAssocID="{AA78EC38-0BAF-4894-B08B-D4461845874E}" presName="compNode" presStyleCnt="0"/>
      <dgm:spPr/>
    </dgm:pt>
    <dgm:pt modelId="{DE409E1D-4C3A-4A2F-9CCC-23FE2BC90E59}" type="pres">
      <dgm:prSet presAssocID="{AA78EC38-0BAF-4894-B08B-D4461845874E}" presName="iconBgRect" presStyleLbl="bgShp" presStyleIdx="3" presStyleCnt="7"/>
      <dgm:spPr/>
    </dgm:pt>
    <dgm:pt modelId="{D66D2DF2-0DE2-45C2-88F4-E8D21C4A14C3}" type="pres">
      <dgm:prSet presAssocID="{AA78EC38-0BAF-4894-B08B-D4461845874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A52BFDD8-F552-4FDB-9D17-514180848150}" type="pres">
      <dgm:prSet presAssocID="{AA78EC38-0BAF-4894-B08B-D4461845874E}" presName="spaceRect" presStyleCnt="0"/>
      <dgm:spPr/>
    </dgm:pt>
    <dgm:pt modelId="{7B51132A-4395-41D3-B42A-6D45FC9D995C}" type="pres">
      <dgm:prSet presAssocID="{AA78EC38-0BAF-4894-B08B-D4461845874E}" presName="textRect" presStyleLbl="revTx" presStyleIdx="3" presStyleCnt="7">
        <dgm:presLayoutVars>
          <dgm:chMax val="1"/>
          <dgm:chPref val="1"/>
        </dgm:presLayoutVars>
      </dgm:prSet>
      <dgm:spPr/>
    </dgm:pt>
    <dgm:pt modelId="{50D56A08-6A79-4B80-8CEC-6CE7EA4D49B1}" type="pres">
      <dgm:prSet presAssocID="{ABDFC14C-3BCE-48FA-8343-425BBD266D21}" presName="sibTrans" presStyleCnt="0"/>
      <dgm:spPr/>
    </dgm:pt>
    <dgm:pt modelId="{EA1D2CE9-E22A-49E4-867F-3685E02360E8}" type="pres">
      <dgm:prSet presAssocID="{94E03C5A-0A4D-41E3-8843-5017D6394D53}" presName="compNode" presStyleCnt="0"/>
      <dgm:spPr/>
    </dgm:pt>
    <dgm:pt modelId="{D3DCA60C-146E-4487-81B1-9B6C53400FAE}" type="pres">
      <dgm:prSet presAssocID="{94E03C5A-0A4D-41E3-8843-5017D6394D53}" presName="iconBgRect" presStyleLbl="bgShp" presStyleIdx="4" presStyleCnt="7"/>
      <dgm:spPr/>
    </dgm:pt>
    <dgm:pt modelId="{6AF838D1-EEE0-44B1-9B37-932E48AC6086}" type="pres">
      <dgm:prSet presAssocID="{94E03C5A-0A4D-41E3-8843-5017D6394D5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5491E06D-871E-43CB-9238-98C3E53BF686}" type="pres">
      <dgm:prSet presAssocID="{94E03C5A-0A4D-41E3-8843-5017D6394D53}" presName="spaceRect" presStyleCnt="0"/>
      <dgm:spPr/>
    </dgm:pt>
    <dgm:pt modelId="{34FD80B1-2227-4ACF-AAF8-FDA916553251}" type="pres">
      <dgm:prSet presAssocID="{94E03C5A-0A4D-41E3-8843-5017D6394D53}" presName="textRect" presStyleLbl="revTx" presStyleIdx="4" presStyleCnt="7">
        <dgm:presLayoutVars>
          <dgm:chMax val="1"/>
          <dgm:chPref val="1"/>
        </dgm:presLayoutVars>
      </dgm:prSet>
      <dgm:spPr/>
    </dgm:pt>
    <dgm:pt modelId="{805B1B47-23B3-4F7E-B956-5EF582778350}" type="pres">
      <dgm:prSet presAssocID="{00C98A49-69E4-4CA1-803C-232EADE26EE5}" presName="sibTrans" presStyleCnt="0"/>
      <dgm:spPr/>
    </dgm:pt>
    <dgm:pt modelId="{8AAEB6B5-ECB4-4AE7-95D1-46F5293AF1EA}" type="pres">
      <dgm:prSet presAssocID="{D5FAF593-EFFD-4230-8CFB-60DF39392ED3}" presName="compNode" presStyleCnt="0"/>
      <dgm:spPr/>
    </dgm:pt>
    <dgm:pt modelId="{615FD60A-4D32-4A10-ADEB-1FCF71822F4E}" type="pres">
      <dgm:prSet presAssocID="{D5FAF593-EFFD-4230-8CFB-60DF39392ED3}" presName="iconBgRect" presStyleLbl="bgShp" presStyleIdx="5" presStyleCnt="7"/>
      <dgm:spPr/>
    </dgm:pt>
    <dgm:pt modelId="{B1094F73-5E46-4055-9F50-36F0DBB56A9B}" type="pres">
      <dgm:prSet presAssocID="{D5FAF593-EFFD-4230-8CFB-60DF39392ED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usic"/>
        </a:ext>
      </dgm:extLst>
    </dgm:pt>
    <dgm:pt modelId="{CC761AED-7BEA-4F7D-BDE5-0FBD9569CFFB}" type="pres">
      <dgm:prSet presAssocID="{D5FAF593-EFFD-4230-8CFB-60DF39392ED3}" presName="spaceRect" presStyleCnt="0"/>
      <dgm:spPr/>
    </dgm:pt>
    <dgm:pt modelId="{BF2F64AE-BF11-43ED-A6C6-AC8C603F9AEF}" type="pres">
      <dgm:prSet presAssocID="{D5FAF593-EFFD-4230-8CFB-60DF39392ED3}" presName="textRect" presStyleLbl="revTx" presStyleIdx="5" presStyleCnt="7">
        <dgm:presLayoutVars>
          <dgm:chMax val="1"/>
          <dgm:chPref val="1"/>
        </dgm:presLayoutVars>
      </dgm:prSet>
      <dgm:spPr/>
    </dgm:pt>
    <dgm:pt modelId="{9B5237A1-D58E-48A3-A555-4CDF0B0A13BC}" type="pres">
      <dgm:prSet presAssocID="{7059CBDF-42F1-4868-A06F-D1717F0E9AFC}" presName="sibTrans" presStyleCnt="0"/>
      <dgm:spPr/>
    </dgm:pt>
    <dgm:pt modelId="{DA489AD7-D17B-4F99-90E1-901223E3B579}" type="pres">
      <dgm:prSet presAssocID="{6DFAA6D4-206C-4C73-93A0-2CB5F93EA407}" presName="compNode" presStyleCnt="0"/>
      <dgm:spPr/>
    </dgm:pt>
    <dgm:pt modelId="{993BEDFE-3B61-4DFC-B4D0-D62882DD8437}" type="pres">
      <dgm:prSet presAssocID="{6DFAA6D4-206C-4C73-93A0-2CB5F93EA407}" presName="iconBgRect" presStyleLbl="bgShp" presStyleIdx="6" presStyleCnt="7"/>
      <dgm:spPr/>
    </dgm:pt>
    <dgm:pt modelId="{4E31D4CA-2321-41E1-8D29-98D745DD2701}" type="pres">
      <dgm:prSet presAssocID="{6DFAA6D4-206C-4C73-93A0-2CB5F93EA40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Marker"/>
        </a:ext>
      </dgm:extLst>
    </dgm:pt>
    <dgm:pt modelId="{BFE313C1-8E93-4F08-839F-5E42688AE394}" type="pres">
      <dgm:prSet presAssocID="{6DFAA6D4-206C-4C73-93A0-2CB5F93EA407}" presName="spaceRect" presStyleCnt="0"/>
      <dgm:spPr/>
    </dgm:pt>
    <dgm:pt modelId="{EA9C0CEC-4547-4C18-80DC-72C31F1EC217}" type="pres">
      <dgm:prSet presAssocID="{6DFAA6D4-206C-4C73-93A0-2CB5F93EA407}" presName="textRect" presStyleLbl="revTx" presStyleIdx="6" presStyleCnt="7">
        <dgm:presLayoutVars>
          <dgm:chMax val="1"/>
          <dgm:chPref val="1"/>
        </dgm:presLayoutVars>
      </dgm:prSet>
      <dgm:spPr/>
    </dgm:pt>
  </dgm:ptLst>
  <dgm:cxnLst>
    <dgm:cxn modelId="{8584C006-775B-4A54-AE29-2B6F31BFA4F7}" srcId="{702C1785-15B2-4F4A-A96D-A227B9EE5F75}" destId="{6DFAA6D4-206C-4C73-93A0-2CB5F93EA407}" srcOrd="6" destOrd="0" parTransId="{0A5D555C-1D0D-47DB-B1BD-4A9FE270B3E4}" sibTransId="{2811DA89-57DC-484B-ABE6-9BA1021CA19A}"/>
    <dgm:cxn modelId="{BEBE490E-DB55-4C8E-A336-9EE3AC5AD057}" srcId="{702C1785-15B2-4F4A-A96D-A227B9EE5F75}" destId="{AF0B0BB3-BD0C-409B-BD9E-EFF9853C79EB}" srcOrd="2" destOrd="0" parTransId="{197EE4AC-EDAB-49A2-AD15-74979B565704}" sibTransId="{42B1A35A-7492-4708-8504-399E15D0D82D}"/>
    <dgm:cxn modelId="{7FCDE410-5CF2-4219-9DEA-8F6B17196285}" type="presOf" srcId="{16456102-AC55-4BAE-B4F9-55A658209FAE}" destId="{01E1983B-6426-4105-BE1F-31CD0EA4078E}" srcOrd="0" destOrd="0" presId="urn:microsoft.com/office/officeart/2018/5/layout/IconCircleLabelList"/>
    <dgm:cxn modelId="{458A461D-D242-42E1-867E-E27D5A189ABC}" type="presOf" srcId="{AA78EC38-0BAF-4894-B08B-D4461845874E}" destId="{7B51132A-4395-41D3-B42A-6D45FC9D995C}" srcOrd="0" destOrd="0" presId="urn:microsoft.com/office/officeart/2018/5/layout/IconCircleLabelList"/>
    <dgm:cxn modelId="{52056327-BE7F-4950-9097-4E6F36C0B64B}" srcId="{702C1785-15B2-4F4A-A96D-A227B9EE5F75}" destId="{16456102-AC55-4BAE-B4F9-55A658209FAE}" srcOrd="1" destOrd="0" parTransId="{3CF70E9D-7A31-4DE7-B665-B1B28B8C86BF}" sibTransId="{8502E20D-6433-469C-BE26-8761A7D75D29}"/>
    <dgm:cxn modelId="{048A6B31-E492-417E-A99D-C9007C6154E5}" type="presOf" srcId="{D5FAF593-EFFD-4230-8CFB-60DF39392ED3}" destId="{BF2F64AE-BF11-43ED-A6C6-AC8C603F9AEF}" srcOrd="0" destOrd="0" presId="urn:microsoft.com/office/officeart/2018/5/layout/IconCircleLabelList"/>
    <dgm:cxn modelId="{74851A53-DF47-4D8E-B267-B079CF82DCF3}" type="presOf" srcId="{702C1785-15B2-4F4A-A96D-A227B9EE5F75}" destId="{B5C80A88-032C-42E2-9270-382D11A3F333}" srcOrd="0" destOrd="0" presId="urn:microsoft.com/office/officeart/2018/5/layout/IconCircleLabelList"/>
    <dgm:cxn modelId="{BAD8A75B-44F9-4D71-807F-52E730A96F4A}" srcId="{702C1785-15B2-4F4A-A96D-A227B9EE5F75}" destId="{D5FAF593-EFFD-4230-8CFB-60DF39392ED3}" srcOrd="5" destOrd="0" parTransId="{41F7BE11-49F0-4D6D-9C3F-8C00F1D3C6DC}" sibTransId="{7059CBDF-42F1-4868-A06F-D1717F0E9AFC}"/>
    <dgm:cxn modelId="{E321B874-E2CD-4426-A619-07ABEE9D4DD2}" srcId="{702C1785-15B2-4F4A-A96D-A227B9EE5F75}" destId="{083E9AC0-2EA8-4BB1-8938-B944069F05FD}" srcOrd="0" destOrd="0" parTransId="{79B5B93B-E663-4E20-A9A3-C1B3D27F7020}" sibTransId="{D0734369-7F51-4CA8-8D39-1C5CBDC5A744}"/>
    <dgm:cxn modelId="{A107477E-9AB8-40C3-BE7B-7A4A4C62B019}" type="presOf" srcId="{94E03C5A-0A4D-41E3-8843-5017D6394D53}" destId="{34FD80B1-2227-4ACF-AAF8-FDA916553251}" srcOrd="0" destOrd="0" presId="urn:microsoft.com/office/officeart/2018/5/layout/IconCircleLabelList"/>
    <dgm:cxn modelId="{0428BA8D-B2B7-4120-BAF4-F050397D8173}" srcId="{702C1785-15B2-4F4A-A96D-A227B9EE5F75}" destId="{94E03C5A-0A4D-41E3-8843-5017D6394D53}" srcOrd="4" destOrd="0" parTransId="{68CF2AF0-90E6-4861-83F8-E3140AA599EF}" sibTransId="{00C98A49-69E4-4CA1-803C-232EADE26EE5}"/>
    <dgm:cxn modelId="{6B1B0CAB-0015-48B9-9C76-8B3E4D4D4331}" type="presOf" srcId="{AF0B0BB3-BD0C-409B-BD9E-EFF9853C79EB}" destId="{5037AC73-CA88-4706-AF6F-829C71E5E9EB}" srcOrd="0" destOrd="0" presId="urn:microsoft.com/office/officeart/2018/5/layout/IconCircleLabelList"/>
    <dgm:cxn modelId="{C75427BC-A456-4DC4-8182-32DA9AF928BF}" type="presOf" srcId="{083E9AC0-2EA8-4BB1-8938-B944069F05FD}" destId="{84CCB53F-7DC9-430D-A369-7FA04B0E09ED}" srcOrd="0" destOrd="0" presId="urn:microsoft.com/office/officeart/2018/5/layout/IconCircleLabelList"/>
    <dgm:cxn modelId="{2FC6D7C3-9F8B-42EC-9739-D27B634DF7AD}" srcId="{702C1785-15B2-4F4A-A96D-A227B9EE5F75}" destId="{AA78EC38-0BAF-4894-B08B-D4461845874E}" srcOrd="3" destOrd="0" parTransId="{7F3A23CE-A293-4734-A506-4444C7387C87}" sibTransId="{ABDFC14C-3BCE-48FA-8343-425BBD266D21}"/>
    <dgm:cxn modelId="{C88F1EC4-F286-4C6F-B521-40CCE8190CE7}" type="presOf" srcId="{6DFAA6D4-206C-4C73-93A0-2CB5F93EA407}" destId="{EA9C0CEC-4547-4C18-80DC-72C31F1EC217}" srcOrd="0" destOrd="0" presId="urn:microsoft.com/office/officeart/2018/5/layout/IconCircleLabelList"/>
    <dgm:cxn modelId="{CA144DA4-F68F-4AF2-B68B-C5C15D78EA43}" type="presParOf" srcId="{B5C80A88-032C-42E2-9270-382D11A3F333}" destId="{7AF15F2C-FA2A-4456-AE05-5DF3FB36004A}" srcOrd="0" destOrd="0" presId="urn:microsoft.com/office/officeart/2018/5/layout/IconCircleLabelList"/>
    <dgm:cxn modelId="{E4F4BAB8-9752-42D9-A5CF-967582DC5A57}" type="presParOf" srcId="{7AF15F2C-FA2A-4456-AE05-5DF3FB36004A}" destId="{299B10D9-E21F-4876-A042-F614F9A91112}" srcOrd="0" destOrd="0" presId="urn:microsoft.com/office/officeart/2018/5/layout/IconCircleLabelList"/>
    <dgm:cxn modelId="{05C1ACD2-6CD8-4934-AF91-1BEFC7D3D6A5}" type="presParOf" srcId="{7AF15F2C-FA2A-4456-AE05-5DF3FB36004A}" destId="{E190565A-34F0-4985-9056-89E8D18DB20E}" srcOrd="1" destOrd="0" presId="urn:microsoft.com/office/officeart/2018/5/layout/IconCircleLabelList"/>
    <dgm:cxn modelId="{538E6A9F-85C9-4106-AB01-78E34C95626F}" type="presParOf" srcId="{7AF15F2C-FA2A-4456-AE05-5DF3FB36004A}" destId="{64EC5192-F644-4D7C-9626-77F6A5534FC2}" srcOrd="2" destOrd="0" presId="urn:microsoft.com/office/officeart/2018/5/layout/IconCircleLabelList"/>
    <dgm:cxn modelId="{CAFE7E04-FB4A-451F-A4E5-9AD9A6C44D04}" type="presParOf" srcId="{7AF15F2C-FA2A-4456-AE05-5DF3FB36004A}" destId="{84CCB53F-7DC9-430D-A369-7FA04B0E09ED}" srcOrd="3" destOrd="0" presId="urn:microsoft.com/office/officeart/2018/5/layout/IconCircleLabelList"/>
    <dgm:cxn modelId="{FD89A086-F341-4AE3-A8CF-D421700DA12B}" type="presParOf" srcId="{B5C80A88-032C-42E2-9270-382D11A3F333}" destId="{DE3DF746-A8B3-4868-8752-A05DBBBA10C6}" srcOrd="1" destOrd="0" presId="urn:microsoft.com/office/officeart/2018/5/layout/IconCircleLabelList"/>
    <dgm:cxn modelId="{B6D5348C-6822-4704-99FC-001F94189101}" type="presParOf" srcId="{B5C80A88-032C-42E2-9270-382D11A3F333}" destId="{576B0AE7-2095-4262-9C06-2E519E2C7C5C}" srcOrd="2" destOrd="0" presId="urn:microsoft.com/office/officeart/2018/5/layout/IconCircleLabelList"/>
    <dgm:cxn modelId="{DF878443-FDED-4634-92EE-57F116C0E240}" type="presParOf" srcId="{576B0AE7-2095-4262-9C06-2E519E2C7C5C}" destId="{3CED9009-DAB0-4021-AFD6-BA7D6B317825}" srcOrd="0" destOrd="0" presId="urn:microsoft.com/office/officeart/2018/5/layout/IconCircleLabelList"/>
    <dgm:cxn modelId="{E01F6B3E-4824-47DD-8E8C-18701AC747E0}" type="presParOf" srcId="{576B0AE7-2095-4262-9C06-2E519E2C7C5C}" destId="{95DF6EA1-0D08-4E36-B765-6715C5AD6A1B}" srcOrd="1" destOrd="0" presId="urn:microsoft.com/office/officeart/2018/5/layout/IconCircleLabelList"/>
    <dgm:cxn modelId="{1F96E666-8CBF-4136-B552-A2CD3745EE79}" type="presParOf" srcId="{576B0AE7-2095-4262-9C06-2E519E2C7C5C}" destId="{B40F939F-DF3E-41E2-9EDC-665246A702F3}" srcOrd="2" destOrd="0" presId="urn:microsoft.com/office/officeart/2018/5/layout/IconCircleLabelList"/>
    <dgm:cxn modelId="{08847521-5CB2-4F92-A31F-2F4E5568F7E0}" type="presParOf" srcId="{576B0AE7-2095-4262-9C06-2E519E2C7C5C}" destId="{01E1983B-6426-4105-BE1F-31CD0EA4078E}" srcOrd="3" destOrd="0" presId="urn:microsoft.com/office/officeart/2018/5/layout/IconCircleLabelList"/>
    <dgm:cxn modelId="{20346245-8AE6-43F4-9CD9-B40E6C2B1518}" type="presParOf" srcId="{B5C80A88-032C-42E2-9270-382D11A3F333}" destId="{9C183414-56BF-46C8-A002-72A6FDD7AAC6}" srcOrd="3" destOrd="0" presId="urn:microsoft.com/office/officeart/2018/5/layout/IconCircleLabelList"/>
    <dgm:cxn modelId="{A0483BE6-56CB-469F-9E7B-273407C178E0}" type="presParOf" srcId="{B5C80A88-032C-42E2-9270-382D11A3F333}" destId="{A743F9FE-3DBE-496E-A862-A99E9D866E9E}" srcOrd="4" destOrd="0" presId="urn:microsoft.com/office/officeart/2018/5/layout/IconCircleLabelList"/>
    <dgm:cxn modelId="{890ED0AE-E15B-41F6-AFC2-D524DFB98C64}" type="presParOf" srcId="{A743F9FE-3DBE-496E-A862-A99E9D866E9E}" destId="{F6392E65-FB57-4293-A932-7385584A5C68}" srcOrd="0" destOrd="0" presId="urn:microsoft.com/office/officeart/2018/5/layout/IconCircleLabelList"/>
    <dgm:cxn modelId="{ACAD29AE-83D6-4596-BC4A-590A981F6AA2}" type="presParOf" srcId="{A743F9FE-3DBE-496E-A862-A99E9D866E9E}" destId="{4EF18324-0099-4124-88F7-31EB64CF116B}" srcOrd="1" destOrd="0" presId="urn:microsoft.com/office/officeart/2018/5/layout/IconCircleLabelList"/>
    <dgm:cxn modelId="{86A6FD18-7744-4F7F-8F4A-F879C0688E43}" type="presParOf" srcId="{A743F9FE-3DBE-496E-A862-A99E9D866E9E}" destId="{E2A86BC3-3DF4-40B6-9CF4-F4B21DA25B98}" srcOrd="2" destOrd="0" presId="urn:microsoft.com/office/officeart/2018/5/layout/IconCircleLabelList"/>
    <dgm:cxn modelId="{5105CB7E-80B2-4C02-9CE6-FBD21393552D}" type="presParOf" srcId="{A743F9FE-3DBE-496E-A862-A99E9D866E9E}" destId="{5037AC73-CA88-4706-AF6F-829C71E5E9EB}" srcOrd="3" destOrd="0" presId="urn:microsoft.com/office/officeart/2018/5/layout/IconCircleLabelList"/>
    <dgm:cxn modelId="{E252EEE0-306D-433D-8D3E-6D52E144CFFC}" type="presParOf" srcId="{B5C80A88-032C-42E2-9270-382D11A3F333}" destId="{6BAE3AEC-6078-4FBA-99B0-2770F284FF0E}" srcOrd="5" destOrd="0" presId="urn:microsoft.com/office/officeart/2018/5/layout/IconCircleLabelList"/>
    <dgm:cxn modelId="{EEB02ADA-2177-4679-8879-7F62BA9D4FED}" type="presParOf" srcId="{B5C80A88-032C-42E2-9270-382D11A3F333}" destId="{6E71EA60-0360-454F-BAAB-137FD74133B7}" srcOrd="6" destOrd="0" presId="urn:microsoft.com/office/officeart/2018/5/layout/IconCircleLabelList"/>
    <dgm:cxn modelId="{39BFDBD6-18DF-4853-931B-F3963DE15E88}" type="presParOf" srcId="{6E71EA60-0360-454F-BAAB-137FD74133B7}" destId="{DE409E1D-4C3A-4A2F-9CCC-23FE2BC90E59}" srcOrd="0" destOrd="0" presId="urn:microsoft.com/office/officeart/2018/5/layout/IconCircleLabelList"/>
    <dgm:cxn modelId="{1670F544-9ED3-4631-B5F3-23BF1E5EF533}" type="presParOf" srcId="{6E71EA60-0360-454F-BAAB-137FD74133B7}" destId="{D66D2DF2-0DE2-45C2-88F4-E8D21C4A14C3}" srcOrd="1" destOrd="0" presId="urn:microsoft.com/office/officeart/2018/5/layout/IconCircleLabelList"/>
    <dgm:cxn modelId="{D23A02CA-5B94-4DEB-B78E-7DDA79FFECE9}" type="presParOf" srcId="{6E71EA60-0360-454F-BAAB-137FD74133B7}" destId="{A52BFDD8-F552-4FDB-9D17-514180848150}" srcOrd="2" destOrd="0" presId="urn:microsoft.com/office/officeart/2018/5/layout/IconCircleLabelList"/>
    <dgm:cxn modelId="{291239F1-E69B-4E96-A510-327CAB7F3226}" type="presParOf" srcId="{6E71EA60-0360-454F-BAAB-137FD74133B7}" destId="{7B51132A-4395-41D3-B42A-6D45FC9D995C}" srcOrd="3" destOrd="0" presId="urn:microsoft.com/office/officeart/2018/5/layout/IconCircleLabelList"/>
    <dgm:cxn modelId="{75051FF9-9876-46FA-9C90-CA45D82F1838}" type="presParOf" srcId="{B5C80A88-032C-42E2-9270-382D11A3F333}" destId="{50D56A08-6A79-4B80-8CEC-6CE7EA4D49B1}" srcOrd="7" destOrd="0" presId="urn:microsoft.com/office/officeart/2018/5/layout/IconCircleLabelList"/>
    <dgm:cxn modelId="{1FCB5469-5FB3-4AA3-86AB-FEB976994A40}" type="presParOf" srcId="{B5C80A88-032C-42E2-9270-382D11A3F333}" destId="{EA1D2CE9-E22A-49E4-867F-3685E02360E8}" srcOrd="8" destOrd="0" presId="urn:microsoft.com/office/officeart/2018/5/layout/IconCircleLabelList"/>
    <dgm:cxn modelId="{F5B80AEF-93D2-4EFF-BC95-85E529008320}" type="presParOf" srcId="{EA1D2CE9-E22A-49E4-867F-3685E02360E8}" destId="{D3DCA60C-146E-4487-81B1-9B6C53400FAE}" srcOrd="0" destOrd="0" presId="urn:microsoft.com/office/officeart/2018/5/layout/IconCircleLabelList"/>
    <dgm:cxn modelId="{68AB2B17-D621-4C0B-96D2-494F70613212}" type="presParOf" srcId="{EA1D2CE9-E22A-49E4-867F-3685E02360E8}" destId="{6AF838D1-EEE0-44B1-9B37-932E48AC6086}" srcOrd="1" destOrd="0" presId="urn:microsoft.com/office/officeart/2018/5/layout/IconCircleLabelList"/>
    <dgm:cxn modelId="{EA7B3BB5-4A78-48DB-9845-6C8442BDE6EE}" type="presParOf" srcId="{EA1D2CE9-E22A-49E4-867F-3685E02360E8}" destId="{5491E06D-871E-43CB-9238-98C3E53BF686}" srcOrd="2" destOrd="0" presId="urn:microsoft.com/office/officeart/2018/5/layout/IconCircleLabelList"/>
    <dgm:cxn modelId="{D32BF9F3-E7E5-4A3D-A972-1B945C700500}" type="presParOf" srcId="{EA1D2CE9-E22A-49E4-867F-3685E02360E8}" destId="{34FD80B1-2227-4ACF-AAF8-FDA916553251}" srcOrd="3" destOrd="0" presId="urn:microsoft.com/office/officeart/2018/5/layout/IconCircleLabelList"/>
    <dgm:cxn modelId="{415B71FA-326B-404A-8432-864E2E4A3D42}" type="presParOf" srcId="{B5C80A88-032C-42E2-9270-382D11A3F333}" destId="{805B1B47-23B3-4F7E-B956-5EF582778350}" srcOrd="9" destOrd="0" presId="urn:microsoft.com/office/officeart/2018/5/layout/IconCircleLabelList"/>
    <dgm:cxn modelId="{D14CD4F2-BCC0-4B6E-A6FE-82FCF5881A51}" type="presParOf" srcId="{B5C80A88-032C-42E2-9270-382D11A3F333}" destId="{8AAEB6B5-ECB4-4AE7-95D1-46F5293AF1EA}" srcOrd="10" destOrd="0" presId="urn:microsoft.com/office/officeart/2018/5/layout/IconCircleLabelList"/>
    <dgm:cxn modelId="{0B7F377D-1CC6-42D3-89FA-A3350C0B50F8}" type="presParOf" srcId="{8AAEB6B5-ECB4-4AE7-95D1-46F5293AF1EA}" destId="{615FD60A-4D32-4A10-ADEB-1FCF71822F4E}" srcOrd="0" destOrd="0" presId="urn:microsoft.com/office/officeart/2018/5/layout/IconCircleLabelList"/>
    <dgm:cxn modelId="{40C28ADD-13BC-4493-8D32-402985C4BAD2}" type="presParOf" srcId="{8AAEB6B5-ECB4-4AE7-95D1-46F5293AF1EA}" destId="{B1094F73-5E46-4055-9F50-36F0DBB56A9B}" srcOrd="1" destOrd="0" presId="urn:microsoft.com/office/officeart/2018/5/layout/IconCircleLabelList"/>
    <dgm:cxn modelId="{37BE1FEF-1A0A-48E6-8FE9-49CF2D227BD0}" type="presParOf" srcId="{8AAEB6B5-ECB4-4AE7-95D1-46F5293AF1EA}" destId="{CC761AED-7BEA-4F7D-BDE5-0FBD9569CFFB}" srcOrd="2" destOrd="0" presId="urn:microsoft.com/office/officeart/2018/5/layout/IconCircleLabelList"/>
    <dgm:cxn modelId="{617455BD-E10A-42F4-B1D7-A07853D7B891}" type="presParOf" srcId="{8AAEB6B5-ECB4-4AE7-95D1-46F5293AF1EA}" destId="{BF2F64AE-BF11-43ED-A6C6-AC8C603F9AEF}" srcOrd="3" destOrd="0" presId="urn:microsoft.com/office/officeart/2018/5/layout/IconCircleLabelList"/>
    <dgm:cxn modelId="{E24DCB98-1717-4131-A65B-5927EB1ACC36}" type="presParOf" srcId="{B5C80A88-032C-42E2-9270-382D11A3F333}" destId="{9B5237A1-D58E-48A3-A555-4CDF0B0A13BC}" srcOrd="11" destOrd="0" presId="urn:microsoft.com/office/officeart/2018/5/layout/IconCircleLabelList"/>
    <dgm:cxn modelId="{75109212-D34D-4A4E-A0B2-AC9327F883B3}" type="presParOf" srcId="{B5C80A88-032C-42E2-9270-382D11A3F333}" destId="{DA489AD7-D17B-4F99-90E1-901223E3B579}" srcOrd="12" destOrd="0" presId="urn:microsoft.com/office/officeart/2018/5/layout/IconCircleLabelList"/>
    <dgm:cxn modelId="{4A99836C-3699-4958-878B-22965D9B4E56}" type="presParOf" srcId="{DA489AD7-D17B-4F99-90E1-901223E3B579}" destId="{993BEDFE-3B61-4DFC-B4D0-D62882DD8437}" srcOrd="0" destOrd="0" presId="urn:microsoft.com/office/officeart/2018/5/layout/IconCircleLabelList"/>
    <dgm:cxn modelId="{3458F278-17AE-429B-A81D-1D85B2D09996}" type="presParOf" srcId="{DA489AD7-D17B-4F99-90E1-901223E3B579}" destId="{4E31D4CA-2321-41E1-8D29-98D745DD2701}" srcOrd="1" destOrd="0" presId="urn:microsoft.com/office/officeart/2018/5/layout/IconCircleLabelList"/>
    <dgm:cxn modelId="{B0F8BF81-9301-406E-B8DC-96E0E204CA31}" type="presParOf" srcId="{DA489AD7-D17B-4F99-90E1-901223E3B579}" destId="{BFE313C1-8E93-4F08-839F-5E42688AE394}" srcOrd="2" destOrd="0" presId="urn:microsoft.com/office/officeart/2018/5/layout/IconCircleLabelList"/>
    <dgm:cxn modelId="{447B0316-ABA4-40FC-85EB-A6175A2A1F1E}" type="presParOf" srcId="{DA489AD7-D17B-4F99-90E1-901223E3B579}" destId="{EA9C0CEC-4547-4C18-80DC-72C31F1EC21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3CA3C6-D990-444B-8F40-DF56A1466CB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31701AF-2E4B-4A65-8018-6775696D75CF}">
      <dgm:prSet/>
      <dgm:spPr/>
      <dgm:t>
        <a:bodyPr/>
        <a:lstStyle/>
        <a:p>
          <a:pPr>
            <a:lnSpc>
              <a:spcPct val="100000"/>
            </a:lnSpc>
          </a:pPr>
          <a:r>
            <a:rPr lang="en-AU"/>
            <a:t>CREATE CONSTRAINTS</a:t>
          </a:r>
          <a:endParaRPr lang="en-US"/>
        </a:p>
      </dgm:t>
    </dgm:pt>
    <dgm:pt modelId="{82795733-7057-4E2C-B5AC-134531238846}" type="parTrans" cxnId="{C1EC6031-374D-4824-8F19-C5C26715D9D5}">
      <dgm:prSet/>
      <dgm:spPr/>
      <dgm:t>
        <a:bodyPr/>
        <a:lstStyle/>
        <a:p>
          <a:endParaRPr lang="en-US"/>
        </a:p>
      </dgm:t>
    </dgm:pt>
    <dgm:pt modelId="{3B9EBF97-B3FA-4CC4-8008-4AB19DF09009}" type="sibTrans" cxnId="{C1EC6031-374D-4824-8F19-C5C26715D9D5}">
      <dgm:prSet/>
      <dgm:spPr/>
      <dgm:t>
        <a:bodyPr/>
        <a:lstStyle/>
        <a:p>
          <a:pPr>
            <a:lnSpc>
              <a:spcPct val="100000"/>
            </a:lnSpc>
          </a:pPr>
          <a:endParaRPr lang="en-US"/>
        </a:p>
      </dgm:t>
    </dgm:pt>
    <dgm:pt modelId="{4543DB17-10AD-4C1B-AE2C-79A3C95DDE07}">
      <dgm:prSet/>
      <dgm:spPr/>
      <dgm:t>
        <a:bodyPr/>
        <a:lstStyle/>
        <a:p>
          <a:pPr>
            <a:lnSpc>
              <a:spcPct val="100000"/>
            </a:lnSpc>
          </a:pPr>
          <a:r>
            <a:rPr lang="en-AU"/>
            <a:t>CALL stored procedures to efficiently load and insert data</a:t>
          </a:r>
          <a:endParaRPr lang="en-US"/>
        </a:p>
      </dgm:t>
    </dgm:pt>
    <dgm:pt modelId="{72ACB5E1-BFDB-4C6E-8309-F44536EFEBAC}" type="parTrans" cxnId="{40EA0E59-55DD-4450-883A-08FBEB1CBF09}">
      <dgm:prSet/>
      <dgm:spPr/>
      <dgm:t>
        <a:bodyPr/>
        <a:lstStyle/>
        <a:p>
          <a:endParaRPr lang="en-US"/>
        </a:p>
      </dgm:t>
    </dgm:pt>
    <dgm:pt modelId="{EA098977-DDAE-4432-8C55-401644F62AD0}" type="sibTrans" cxnId="{40EA0E59-55DD-4450-883A-08FBEB1CBF09}">
      <dgm:prSet/>
      <dgm:spPr/>
      <dgm:t>
        <a:bodyPr/>
        <a:lstStyle/>
        <a:p>
          <a:pPr>
            <a:lnSpc>
              <a:spcPct val="100000"/>
            </a:lnSpc>
          </a:pPr>
          <a:endParaRPr lang="en-US"/>
        </a:p>
      </dgm:t>
    </dgm:pt>
    <dgm:pt modelId="{A8EB9A8C-B0D0-4B35-B055-CA2F4848E07E}">
      <dgm:prSet/>
      <dgm:spPr/>
      <dgm:t>
        <a:bodyPr/>
        <a:lstStyle/>
        <a:p>
          <a:pPr>
            <a:lnSpc>
              <a:spcPct val="100000"/>
            </a:lnSpc>
          </a:pPr>
          <a:r>
            <a:rPr lang="en-AU"/>
            <a:t>WITH </a:t>
          </a:r>
          <a:r>
            <a:rPr lang="en-AU" i="1"/>
            <a:t>variable</a:t>
          </a:r>
          <a:endParaRPr lang="en-US"/>
        </a:p>
      </dgm:t>
    </dgm:pt>
    <dgm:pt modelId="{6B736449-11C9-4E26-80D0-0CB727FB2E16}" type="parTrans" cxnId="{3AF115FB-2976-450C-A450-3A17478B97E9}">
      <dgm:prSet/>
      <dgm:spPr/>
      <dgm:t>
        <a:bodyPr/>
        <a:lstStyle/>
        <a:p>
          <a:endParaRPr lang="en-US"/>
        </a:p>
      </dgm:t>
    </dgm:pt>
    <dgm:pt modelId="{CC0B0923-CFB1-4F6E-9CB8-F5A3C05989DD}" type="sibTrans" cxnId="{3AF115FB-2976-450C-A450-3A17478B97E9}">
      <dgm:prSet/>
      <dgm:spPr/>
      <dgm:t>
        <a:bodyPr/>
        <a:lstStyle/>
        <a:p>
          <a:pPr>
            <a:lnSpc>
              <a:spcPct val="100000"/>
            </a:lnSpc>
          </a:pPr>
          <a:endParaRPr lang="en-US"/>
        </a:p>
      </dgm:t>
    </dgm:pt>
    <dgm:pt modelId="{3FE560B8-99C1-4C1F-895C-D3CC1D24AD6F}">
      <dgm:prSet/>
      <dgm:spPr/>
      <dgm:t>
        <a:bodyPr/>
        <a:lstStyle/>
        <a:p>
          <a:pPr>
            <a:lnSpc>
              <a:spcPct val="100000"/>
            </a:lnSpc>
          </a:pPr>
          <a:r>
            <a:rPr lang="en-AU"/>
            <a:t>MERGE entities</a:t>
          </a:r>
          <a:endParaRPr lang="en-US"/>
        </a:p>
      </dgm:t>
    </dgm:pt>
    <dgm:pt modelId="{87FEF916-D8FF-4831-8C34-76F4633B4683}" type="parTrans" cxnId="{0406A950-429F-484C-A99C-DD9E21118C6D}">
      <dgm:prSet/>
      <dgm:spPr/>
      <dgm:t>
        <a:bodyPr/>
        <a:lstStyle/>
        <a:p>
          <a:endParaRPr lang="en-US"/>
        </a:p>
      </dgm:t>
    </dgm:pt>
    <dgm:pt modelId="{D35AA3C3-7459-4D6B-A9A8-60892EB13952}" type="sibTrans" cxnId="{0406A950-429F-484C-A99C-DD9E21118C6D}">
      <dgm:prSet/>
      <dgm:spPr/>
      <dgm:t>
        <a:bodyPr/>
        <a:lstStyle/>
        <a:p>
          <a:pPr>
            <a:lnSpc>
              <a:spcPct val="100000"/>
            </a:lnSpc>
          </a:pPr>
          <a:endParaRPr lang="en-US"/>
        </a:p>
      </dgm:t>
    </dgm:pt>
    <dgm:pt modelId="{C4D7080A-50A1-4358-A277-AD14735A1F2B}">
      <dgm:prSet/>
      <dgm:spPr/>
      <dgm:t>
        <a:bodyPr/>
        <a:lstStyle/>
        <a:p>
          <a:pPr>
            <a:lnSpc>
              <a:spcPct val="100000"/>
            </a:lnSpc>
          </a:pPr>
          <a:r>
            <a:rPr lang="en-AU"/>
            <a:t>CREATE relationships</a:t>
          </a:r>
          <a:endParaRPr lang="en-US"/>
        </a:p>
      </dgm:t>
    </dgm:pt>
    <dgm:pt modelId="{EA082E45-AB3A-485E-8DC8-ED39D9E6D217}" type="parTrans" cxnId="{71306190-D13D-472A-A84D-96DD5B3C2DE2}">
      <dgm:prSet/>
      <dgm:spPr/>
      <dgm:t>
        <a:bodyPr/>
        <a:lstStyle/>
        <a:p>
          <a:endParaRPr lang="en-US"/>
        </a:p>
      </dgm:t>
    </dgm:pt>
    <dgm:pt modelId="{74CFB499-1CDF-4D17-B20D-F6ED46BDD7B2}" type="sibTrans" cxnId="{71306190-D13D-472A-A84D-96DD5B3C2DE2}">
      <dgm:prSet/>
      <dgm:spPr/>
      <dgm:t>
        <a:bodyPr/>
        <a:lstStyle/>
        <a:p>
          <a:pPr>
            <a:lnSpc>
              <a:spcPct val="100000"/>
            </a:lnSpc>
          </a:pPr>
          <a:endParaRPr lang="en-US"/>
        </a:p>
      </dgm:t>
    </dgm:pt>
    <dgm:pt modelId="{45617725-F472-4CEE-BB97-09CC81BF95EA}">
      <dgm:prSet/>
      <dgm:spPr/>
      <dgm:t>
        <a:bodyPr/>
        <a:lstStyle/>
        <a:p>
          <a:pPr>
            <a:lnSpc>
              <a:spcPct val="100000"/>
            </a:lnSpc>
          </a:pPr>
          <a:r>
            <a:rPr lang="en-AU"/>
            <a:t>SET properties i.e., musical characteristics</a:t>
          </a:r>
          <a:endParaRPr lang="en-US"/>
        </a:p>
      </dgm:t>
    </dgm:pt>
    <dgm:pt modelId="{FD05F2AC-86D3-4EC2-9137-03B73860AC28}" type="parTrans" cxnId="{4255A170-5E38-41C6-B2E0-4525E62FCC44}">
      <dgm:prSet/>
      <dgm:spPr/>
      <dgm:t>
        <a:bodyPr/>
        <a:lstStyle/>
        <a:p>
          <a:endParaRPr lang="en-US"/>
        </a:p>
      </dgm:t>
    </dgm:pt>
    <dgm:pt modelId="{9C15950D-0B5F-4928-A89D-092D6CC8E8B5}" type="sibTrans" cxnId="{4255A170-5E38-41C6-B2E0-4525E62FCC44}">
      <dgm:prSet/>
      <dgm:spPr/>
      <dgm:t>
        <a:bodyPr/>
        <a:lstStyle/>
        <a:p>
          <a:endParaRPr lang="en-US"/>
        </a:p>
      </dgm:t>
    </dgm:pt>
    <dgm:pt modelId="{F3E7C9DF-4F51-46CD-ABF1-0A31DCF980CE}" type="pres">
      <dgm:prSet presAssocID="{583CA3C6-D990-444B-8F40-DF56A1466CB4}" presName="root" presStyleCnt="0">
        <dgm:presLayoutVars>
          <dgm:dir/>
          <dgm:resizeHandles val="exact"/>
        </dgm:presLayoutVars>
      </dgm:prSet>
      <dgm:spPr/>
    </dgm:pt>
    <dgm:pt modelId="{C10C3870-47F2-475E-A972-8699AAEFD495}" type="pres">
      <dgm:prSet presAssocID="{583CA3C6-D990-444B-8F40-DF56A1466CB4}" presName="container" presStyleCnt="0">
        <dgm:presLayoutVars>
          <dgm:dir/>
          <dgm:resizeHandles val="exact"/>
        </dgm:presLayoutVars>
      </dgm:prSet>
      <dgm:spPr/>
    </dgm:pt>
    <dgm:pt modelId="{93866B58-DE27-466E-8A33-377A27D3F94B}" type="pres">
      <dgm:prSet presAssocID="{C31701AF-2E4B-4A65-8018-6775696D75CF}" presName="compNode" presStyleCnt="0"/>
      <dgm:spPr/>
    </dgm:pt>
    <dgm:pt modelId="{966D006E-3355-4AF5-BD7E-0DC9D3CD95A4}" type="pres">
      <dgm:prSet presAssocID="{C31701AF-2E4B-4A65-8018-6775696D75CF}" presName="iconBgRect" presStyleLbl="bgShp" presStyleIdx="0" presStyleCnt="6"/>
      <dgm:spPr/>
    </dgm:pt>
    <dgm:pt modelId="{AAFECBC7-C5B0-4DA8-99E5-549E417F06B7}" type="pres">
      <dgm:prSet presAssocID="{C31701AF-2E4B-4A65-8018-6775696D75C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pply And Demand"/>
        </a:ext>
      </dgm:extLst>
    </dgm:pt>
    <dgm:pt modelId="{B5FD26FF-C2C7-43D1-AF74-155C7BA8BBCB}" type="pres">
      <dgm:prSet presAssocID="{C31701AF-2E4B-4A65-8018-6775696D75CF}" presName="spaceRect" presStyleCnt="0"/>
      <dgm:spPr/>
    </dgm:pt>
    <dgm:pt modelId="{92378D91-E1F2-4A14-ADFF-1EC8280C6206}" type="pres">
      <dgm:prSet presAssocID="{C31701AF-2E4B-4A65-8018-6775696D75CF}" presName="textRect" presStyleLbl="revTx" presStyleIdx="0" presStyleCnt="6">
        <dgm:presLayoutVars>
          <dgm:chMax val="1"/>
          <dgm:chPref val="1"/>
        </dgm:presLayoutVars>
      </dgm:prSet>
      <dgm:spPr/>
    </dgm:pt>
    <dgm:pt modelId="{A7E398A2-6BEC-4A35-A5D8-83B7FC6F2962}" type="pres">
      <dgm:prSet presAssocID="{3B9EBF97-B3FA-4CC4-8008-4AB19DF09009}" presName="sibTrans" presStyleLbl="sibTrans2D1" presStyleIdx="0" presStyleCnt="0"/>
      <dgm:spPr/>
    </dgm:pt>
    <dgm:pt modelId="{5FDFE70F-DE88-457B-BAFF-D3695EF39CEE}" type="pres">
      <dgm:prSet presAssocID="{4543DB17-10AD-4C1B-AE2C-79A3C95DDE07}" presName="compNode" presStyleCnt="0"/>
      <dgm:spPr/>
    </dgm:pt>
    <dgm:pt modelId="{C1CD9027-EC6A-4388-B8F5-EEBCFD590CF5}" type="pres">
      <dgm:prSet presAssocID="{4543DB17-10AD-4C1B-AE2C-79A3C95DDE07}" presName="iconBgRect" presStyleLbl="bgShp" presStyleIdx="1" presStyleCnt="6"/>
      <dgm:spPr/>
    </dgm:pt>
    <dgm:pt modelId="{243F0655-5E6A-478E-9C31-AD048FF56FF9}" type="pres">
      <dgm:prSet presAssocID="{4543DB17-10AD-4C1B-AE2C-79A3C95DDE0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AE21678-B8EA-4E3A-8BCE-CCE43107C0D3}" type="pres">
      <dgm:prSet presAssocID="{4543DB17-10AD-4C1B-AE2C-79A3C95DDE07}" presName="spaceRect" presStyleCnt="0"/>
      <dgm:spPr/>
    </dgm:pt>
    <dgm:pt modelId="{AAB14918-C5A3-45E2-A087-DB1A9D77C85A}" type="pres">
      <dgm:prSet presAssocID="{4543DB17-10AD-4C1B-AE2C-79A3C95DDE07}" presName="textRect" presStyleLbl="revTx" presStyleIdx="1" presStyleCnt="6">
        <dgm:presLayoutVars>
          <dgm:chMax val="1"/>
          <dgm:chPref val="1"/>
        </dgm:presLayoutVars>
      </dgm:prSet>
      <dgm:spPr/>
    </dgm:pt>
    <dgm:pt modelId="{3309AB31-AADF-4ECB-AB69-FAE6D276891A}" type="pres">
      <dgm:prSet presAssocID="{EA098977-DDAE-4432-8C55-401644F62AD0}" presName="sibTrans" presStyleLbl="sibTrans2D1" presStyleIdx="0" presStyleCnt="0"/>
      <dgm:spPr/>
    </dgm:pt>
    <dgm:pt modelId="{B4559C34-1D60-4FB2-8009-7CCE17CBAE00}" type="pres">
      <dgm:prSet presAssocID="{A8EB9A8C-B0D0-4B35-B055-CA2F4848E07E}" presName="compNode" presStyleCnt="0"/>
      <dgm:spPr/>
    </dgm:pt>
    <dgm:pt modelId="{6B991816-22B5-4555-A750-860140B0CCC9}" type="pres">
      <dgm:prSet presAssocID="{A8EB9A8C-B0D0-4B35-B055-CA2F4848E07E}" presName="iconBgRect" presStyleLbl="bgShp" presStyleIdx="2" presStyleCnt="6"/>
      <dgm:spPr/>
    </dgm:pt>
    <dgm:pt modelId="{A3849001-04F4-4FA5-B96B-2BC7B5B4D096}" type="pres">
      <dgm:prSet presAssocID="{A8EB9A8C-B0D0-4B35-B055-CA2F4848E07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ick"/>
        </a:ext>
      </dgm:extLst>
    </dgm:pt>
    <dgm:pt modelId="{A825CFCB-F1FC-4F2B-A2A8-BE7EB388BA0A}" type="pres">
      <dgm:prSet presAssocID="{A8EB9A8C-B0D0-4B35-B055-CA2F4848E07E}" presName="spaceRect" presStyleCnt="0"/>
      <dgm:spPr/>
    </dgm:pt>
    <dgm:pt modelId="{FDFF0F8B-5C21-44EE-9B79-8B04C4F8FB07}" type="pres">
      <dgm:prSet presAssocID="{A8EB9A8C-B0D0-4B35-B055-CA2F4848E07E}" presName="textRect" presStyleLbl="revTx" presStyleIdx="2" presStyleCnt="6">
        <dgm:presLayoutVars>
          <dgm:chMax val="1"/>
          <dgm:chPref val="1"/>
        </dgm:presLayoutVars>
      </dgm:prSet>
      <dgm:spPr/>
    </dgm:pt>
    <dgm:pt modelId="{A2FE3AE4-60E6-4024-BC58-CEDAC94E3C31}" type="pres">
      <dgm:prSet presAssocID="{CC0B0923-CFB1-4F6E-9CB8-F5A3C05989DD}" presName="sibTrans" presStyleLbl="sibTrans2D1" presStyleIdx="0" presStyleCnt="0"/>
      <dgm:spPr/>
    </dgm:pt>
    <dgm:pt modelId="{B9BC8B9C-8EF3-445C-A62F-D992DF3228FB}" type="pres">
      <dgm:prSet presAssocID="{3FE560B8-99C1-4C1F-895C-D3CC1D24AD6F}" presName="compNode" presStyleCnt="0"/>
      <dgm:spPr/>
    </dgm:pt>
    <dgm:pt modelId="{374F474F-97B4-43AC-A0DC-4382CF59ACB6}" type="pres">
      <dgm:prSet presAssocID="{3FE560B8-99C1-4C1F-895C-D3CC1D24AD6F}" presName="iconBgRect" presStyleLbl="bgShp" presStyleIdx="3" presStyleCnt="6"/>
      <dgm:spPr/>
    </dgm:pt>
    <dgm:pt modelId="{BD02EDD0-ABFE-4866-AF95-097DE8AFB7D2}" type="pres">
      <dgm:prSet presAssocID="{3FE560B8-99C1-4C1F-895C-D3CC1D24AD6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0EC16F8A-FB54-4974-AF18-DA6B16F1ED21}" type="pres">
      <dgm:prSet presAssocID="{3FE560B8-99C1-4C1F-895C-D3CC1D24AD6F}" presName="spaceRect" presStyleCnt="0"/>
      <dgm:spPr/>
    </dgm:pt>
    <dgm:pt modelId="{AF4475EB-82B0-49A7-99D5-956AFE7478A6}" type="pres">
      <dgm:prSet presAssocID="{3FE560B8-99C1-4C1F-895C-D3CC1D24AD6F}" presName="textRect" presStyleLbl="revTx" presStyleIdx="3" presStyleCnt="6">
        <dgm:presLayoutVars>
          <dgm:chMax val="1"/>
          <dgm:chPref val="1"/>
        </dgm:presLayoutVars>
      </dgm:prSet>
      <dgm:spPr/>
    </dgm:pt>
    <dgm:pt modelId="{AEF02BAD-1373-48AE-9739-F47700AE74E4}" type="pres">
      <dgm:prSet presAssocID="{D35AA3C3-7459-4D6B-A9A8-60892EB13952}" presName="sibTrans" presStyleLbl="sibTrans2D1" presStyleIdx="0" presStyleCnt="0"/>
      <dgm:spPr/>
    </dgm:pt>
    <dgm:pt modelId="{77DB6F06-D8D9-4F21-9A3E-F7FDDB4EA3D2}" type="pres">
      <dgm:prSet presAssocID="{C4D7080A-50A1-4358-A277-AD14735A1F2B}" presName="compNode" presStyleCnt="0"/>
      <dgm:spPr/>
    </dgm:pt>
    <dgm:pt modelId="{4035D8FC-8DFE-4A33-9F88-F0C0B77E6621}" type="pres">
      <dgm:prSet presAssocID="{C4D7080A-50A1-4358-A277-AD14735A1F2B}" presName="iconBgRect" presStyleLbl="bgShp" presStyleIdx="4" presStyleCnt="6"/>
      <dgm:spPr/>
    </dgm:pt>
    <dgm:pt modelId="{AD50A09D-60EA-4F29-83F4-E3653ABFBAF6}" type="pres">
      <dgm:prSet presAssocID="{C4D7080A-50A1-4358-A277-AD14735A1F2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DB2FE641-183B-4D94-8C39-6DC992FBDC31}" type="pres">
      <dgm:prSet presAssocID="{C4D7080A-50A1-4358-A277-AD14735A1F2B}" presName="spaceRect" presStyleCnt="0"/>
      <dgm:spPr/>
    </dgm:pt>
    <dgm:pt modelId="{01E1FAE9-BF87-460D-AFF4-85A8EB87EFE3}" type="pres">
      <dgm:prSet presAssocID="{C4D7080A-50A1-4358-A277-AD14735A1F2B}" presName="textRect" presStyleLbl="revTx" presStyleIdx="4" presStyleCnt="6">
        <dgm:presLayoutVars>
          <dgm:chMax val="1"/>
          <dgm:chPref val="1"/>
        </dgm:presLayoutVars>
      </dgm:prSet>
      <dgm:spPr/>
    </dgm:pt>
    <dgm:pt modelId="{648F0A75-42F5-45BE-AE78-FF61B124D87F}" type="pres">
      <dgm:prSet presAssocID="{74CFB499-1CDF-4D17-B20D-F6ED46BDD7B2}" presName="sibTrans" presStyleLbl="sibTrans2D1" presStyleIdx="0" presStyleCnt="0"/>
      <dgm:spPr/>
    </dgm:pt>
    <dgm:pt modelId="{4D64FDFF-D276-4CE0-AAAA-842FF105A9C1}" type="pres">
      <dgm:prSet presAssocID="{45617725-F472-4CEE-BB97-09CC81BF95EA}" presName="compNode" presStyleCnt="0"/>
      <dgm:spPr/>
    </dgm:pt>
    <dgm:pt modelId="{F999987C-8930-4275-864C-7F21A8F3805B}" type="pres">
      <dgm:prSet presAssocID="{45617725-F472-4CEE-BB97-09CC81BF95EA}" presName="iconBgRect" presStyleLbl="bgShp" presStyleIdx="5" presStyleCnt="6"/>
      <dgm:spPr/>
    </dgm:pt>
    <dgm:pt modelId="{C5E9B9D0-80A7-44A5-880D-C83669F0547E}" type="pres">
      <dgm:prSet presAssocID="{45617725-F472-4CEE-BB97-09CC81BF95E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Music"/>
        </a:ext>
      </dgm:extLst>
    </dgm:pt>
    <dgm:pt modelId="{171D9662-693C-40F1-A175-8132E8614656}" type="pres">
      <dgm:prSet presAssocID="{45617725-F472-4CEE-BB97-09CC81BF95EA}" presName="spaceRect" presStyleCnt="0"/>
      <dgm:spPr/>
    </dgm:pt>
    <dgm:pt modelId="{43C63246-4409-4C43-8B16-B98C2E7E099D}" type="pres">
      <dgm:prSet presAssocID="{45617725-F472-4CEE-BB97-09CC81BF95EA}" presName="textRect" presStyleLbl="revTx" presStyleIdx="5" presStyleCnt="6">
        <dgm:presLayoutVars>
          <dgm:chMax val="1"/>
          <dgm:chPref val="1"/>
        </dgm:presLayoutVars>
      </dgm:prSet>
      <dgm:spPr/>
    </dgm:pt>
  </dgm:ptLst>
  <dgm:cxnLst>
    <dgm:cxn modelId="{29DF3B0C-68EB-4926-8D7A-9C1628D2E35D}" type="presOf" srcId="{3FE560B8-99C1-4C1F-895C-D3CC1D24AD6F}" destId="{AF4475EB-82B0-49A7-99D5-956AFE7478A6}" srcOrd="0" destOrd="0" presId="urn:microsoft.com/office/officeart/2018/2/layout/IconCircleList"/>
    <dgm:cxn modelId="{48013729-210B-4C35-B00E-4CF30F507A8B}" type="presOf" srcId="{4543DB17-10AD-4C1B-AE2C-79A3C95DDE07}" destId="{AAB14918-C5A3-45E2-A087-DB1A9D77C85A}" srcOrd="0" destOrd="0" presId="urn:microsoft.com/office/officeart/2018/2/layout/IconCircleList"/>
    <dgm:cxn modelId="{C1EC6031-374D-4824-8F19-C5C26715D9D5}" srcId="{583CA3C6-D990-444B-8F40-DF56A1466CB4}" destId="{C31701AF-2E4B-4A65-8018-6775696D75CF}" srcOrd="0" destOrd="0" parTransId="{82795733-7057-4E2C-B5AC-134531238846}" sibTransId="{3B9EBF97-B3FA-4CC4-8008-4AB19DF09009}"/>
    <dgm:cxn modelId="{B0ACBE4F-DCCF-410C-8BA1-05A7F604582C}" type="presOf" srcId="{3B9EBF97-B3FA-4CC4-8008-4AB19DF09009}" destId="{A7E398A2-6BEC-4A35-A5D8-83B7FC6F2962}" srcOrd="0" destOrd="0" presId="urn:microsoft.com/office/officeart/2018/2/layout/IconCircleList"/>
    <dgm:cxn modelId="{0406A950-429F-484C-A99C-DD9E21118C6D}" srcId="{583CA3C6-D990-444B-8F40-DF56A1466CB4}" destId="{3FE560B8-99C1-4C1F-895C-D3CC1D24AD6F}" srcOrd="3" destOrd="0" parTransId="{87FEF916-D8FF-4831-8C34-76F4633B4683}" sibTransId="{D35AA3C3-7459-4D6B-A9A8-60892EB13952}"/>
    <dgm:cxn modelId="{84C2C455-8138-4360-860A-4720153FEB99}" type="presOf" srcId="{583CA3C6-D990-444B-8F40-DF56A1466CB4}" destId="{F3E7C9DF-4F51-46CD-ABF1-0A31DCF980CE}" srcOrd="0" destOrd="0" presId="urn:microsoft.com/office/officeart/2018/2/layout/IconCircleList"/>
    <dgm:cxn modelId="{32A2B556-392A-4725-9D0E-5EF92A8D38F0}" type="presOf" srcId="{45617725-F472-4CEE-BB97-09CC81BF95EA}" destId="{43C63246-4409-4C43-8B16-B98C2E7E099D}" srcOrd="0" destOrd="0" presId="urn:microsoft.com/office/officeart/2018/2/layout/IconCircleList"/>
    <dgm:cxn modelId="{40EA0E59-55DD-4450-883A-08FBEB1CBF09}" srcId="{583CA3C6-D990-444B-8F40-DF56A1466CB4}" destId="{4543DB17-10AD-4C1B-AE2C-79A3C95DDE07}" srcOrd="1" destOrd="0" parTransId="{72ACB5E1-BFDB-4C6E-8309-F44536EFEBAC}" sibTransId="{EA098977-DDAE-4432-8C55-401644F62AD0}"/>
    <dgm:cxn modelId="{F33EB36F-ED70-4546-AB7C-86E698A564AB}" type="presOf" srcId="{C4D7080A-50A1-4358-A277-AD14735A1F2B}" destId="{01E1FAE9-BF87-460D-AFF4-85A8EB87EFE3}" srcOrd="0" destOrd="0" presId="urn:microsoft.com/office/officeart/2018/2/layout/IconCircleList"/>
    <dgm:cxn modelId="{4255A170-5E38-41C6-B2E0-4525E62FCC44}" srcId="{583CA3C6-D990-444B-8F40-DF56A1466CB4}" destId="{45617725-F472-4CEE-BB97-09CC81BF95EA}" srcOrd="5" destOrd="0" parTransId="{FD05F2AC-86D3-4EC2-9137-03B73860AC28}" sibTransId="{9C15950D-0B5F-4928-A89D-092D6CC8E8B5}"/>
    <dgm:cxn modelId="{269DBE78-5BBC-40A0-97E2-B1C71B20515F}" type="presOf" srcId="{D35AA3C3-7459-4D6B-A9A8-60892EB13952}" destId="{AEF02BAD-1373-48AE-9739-F47700AE74E4}" srcOrd="0" destOrd="0" presId="urn:microsoft.com/office/officeart/2018/2/layout/IconCircleList"/>
    <dgm:cxn modelId="{6C52007C-29F1-4072-94E2-C012FADA8E06}" type="presOf" srcId="{A8EB9A8C-B0D0-4B35-B055-CA2F4848E07E}" destId="{FDFF0F8B-5C21-44EE-9B79-8B04C4F8FB07}" srcOrd="0" destOrd="0" presId="urn:microsoft.com/office/officeart/2018/2/layout/IconCircleList"/>
    <dgm:cxn modelId="{C0E33085-A9BC-4FBA-B51E-8FE8466DBABA}" type="presOf" srcId="{CC0B0923-CFB1-4F6E-9CB8-F5A3C05989DD}" destId="{A2FE3AE4-60E6-4024-BC58-CEDAC94E3C31}" srcOrd="0" destOrd="0" presId="urn:microsoft.com/office/officeart/2018/2/layout/IconCircleList"/>
    <dgm:cxn modelId="{71306190-D13D-472A-A84D-96DD5B3C2DE2}" srcId="{583CA3C6-D990-444B-8F40-DF56A1466CB4}" destId="{C4D7080A-50A1-4358-A277-AD14735A1F2B}" srcOrd="4" destOrd="0" parTransId="{EA082E45-AB3A-485E-8DC8-ED39D9E6D217}" sibTransId="{74CFB499-1CDF-4D17-B20D-F6ED46BDD7B2}"/>
    <dgm:cxn modelId="{49F461BF-08C6-4C36-ACBD-407E44332CED}" type="presOf" srcId="{EA098977-DDAE-4432-8C55-401644F62AD0}" destId="{3309AB31-AADF-4ECB-AB69-FAE6D276891A}" srcOrd="0" destOrd="0" presId="urn:microsoft.com/office/officeart/2018/2/layout/IconCircleList"/>
    <dgm:cxn modelId="{5E02DFD1-BB1C-4700-8A53-943C92264308}" type="presOf" srcId="{74CFB499-1CDF-4D17-B20D-F6ED46BDD7B2}" destId="{648F0A75-42F5-45BE-AE78-FF61B124D87F}" srcOrd="0" destOrd="0" presId="urn:microsoft.com/office/officeart/2018/2/layout/IconCircleList"/>
    <dgm:cxn modelId="{D871B7E9-15C2-42B6-ADE4-A586F9D38514}" type="presOf" srcId="{C31701AF-2E4B-4A65-8018-6775696D75CF}" destId="{92378D91-E1F2-4A14-ADFF-1EC8280C6206}" srcOrd="0" destOrd="0" presId="urn:microsoft.com/office/officeart/2018/2/layout/IconCircleList"/>
    <dgm:cxn modelId="{3AF115FB-2976-450C-A450-3A17478B97E9}" srcId="{583CA3C6-D990-444B-8F40-DF56A1466CB4}" destId="{A8EB9A8C-B0D0-4B35-B055-CA2F4848E07E}" srcOrd="2" destOrd="0" parTransId="{6B736449-11C9-4E26-80D0-0CB727FB2E16}" sibTransId="{CC0B0923-CFB1-4F6E-9CB8-F5A3C05989DD}"/>
    <dgm:cxn modelId="{8B88A271-C9FB-4A1B-A28E-016EBCA5EBD4}" type="presParOf" srcId="{F3E7C9DF-4F51-46CD-ABF1-0A31DCF980CE}" destId="{C10C3870-47F2-475E-A972-8699AAEFD495}" srcOrd="0" destOrd="0" presId="urn:microsoft.com/office/officeart/2018/2/layout/IconCircleList"/>
    <dgm:cxn modelId="{C4D3BA20-CA16-4E94-A8A0-35106B643E3A}" type="presParOf" srcId="{C10C3870-47F2-475E-A972-8699AAEFD495}" destId="{93866B58-DE27-466E-8A33-377A27D3F94B}" srcOrd="0" destOrd="0" presId="urn:microsoft.com/office/officeart/2018/2/layout/IconCircleList"/>
    <dgm:cxn modelId="{F590994E-5F83-418E-A2FE-5CA954888EFB}" type="presParOf" srcId="{93866B58-DE27-466E-8A33-377A27D3F94B}" destId="{966D006E-3355-4AF5-BD7E-0DC9D3CD95A4}" srcOrd="0" destOrd="0" presId="urn:microsoft.com/office/officeart/2018/2/layout/IconCircleList"/>
    <dgm:cxn modelId="{4308D379-C2D6-4E3A-B3AD-9F826DD3F221}" type="presParOf" srcId="{93866B58-DE27-466E-8A33-377A27D3F94B}" destId="{AAFECBC7-C5B0-4DA8-99E5-549E417F06B7}" srcOrd="1" destOrd="0" presId="urn:microsoft.com/office/officeart/2018/2/layout/IconCircleList"/>
    <dgm:cxn modelId="{4F680ED0-24FC-4D86-AD74-A5C37DC4EA9E}" type="presParOf" srcId="{93866B58-DE27-466E-8A33-377A27D3F94B}" destId="{B5FD26FF-C2C7-43D1-AF74-155C7BA8BBCB}" srcOrd="2" destOrd="0" presId="urn:microsoft.com/office/officeart/2018/2/layout/IconCircleList"/>
    <dgm:cxn modelId="{B384C159-D21D-45DF-9837-6FF79441F961}" type="presParOf" srcId="{93866B58-DE27-466E-8A33-377A27D3F94B}" destId="{92378D91-E1F2-4A14-ADFF-1EC8280C6206}" srcOrd="3" destOrd="0" presId="urn:microsoft.com/office/officeart/2018/2/layout/IconCircleList"/>
    <dgm:cxn modelId="{55EB1EFE-8CF9-425F-B2F9-86DA44DC83A3}" type="presParOf" srcId="{C10C3870-47F2-475E-A972-8699AAEFD495}" destId="{A7E398A2-6BEC-4A35-A5D8-83B7FC6F2962}" srcOrd="1" destOrd="0" presId="urn:microsoft.com/office/officeart/2018/2/layout/IconCircleList"/>
    <dgm:cxn modelId="{9376AF1A-0CFD-4CB4-A67D-F43688ACC6FA}" type="presParOf" srcId="{C10C3870-47F2-475E-A972-8699AAEFD495}" destId="{5FDFE70F-DE88-457B-BAFF-D3695EF39CEE}" srcOrd="2" destOrd="0" presId="urn:microsoft.com/office/officeart/2018/2/layout/IconCircleList"/>
    <dgm:cxn modelId="{98B952E3-6F27-4317-B6FB-10AE7EC7F54D}" type="presParOf" srcId="{5FDFE70F-DE88-457B-BAFF-D3695EF39CEE}" destId="{C1CD9027-EC6A-4388-B8F5-EEBCFD590CF5}" srcOrd="0" destOrd="0" presId="urn:microsoft.com/office/officeart/2018/2/layout/IconCircleList"/>
    <dgm:cxn modelId="{B42A542C-A40E-42F5-9F00-B1BDCD09CED8}" type="presParOf" srcId="{5FDFE70F-DE88-457B-BAFF-D3695EF39CEE}" destId="{243F0655-5E6A-478E-9C31-AD048FF56FF9}" srcOrd="1" destOrd="0" presId="urn:microsoft.com/office/officeart/2018/2/layout/IconCircleList"/>
    <dgm:cxn modelId="{F3A7C297-C5B9-4C9E-9F8F-CBF24C9DA5BA}" type="presParOf" srcId="{5FDFE70F-DE88-457B-BAFF-D3695EF39CEE}" destId="{1AE21678-B8EA-4E3A-8BCE-CCE43107C0D3}" srcOrd="2" destOrd="0" presId="urn:microsoft.com/office/officeart/2018/2/layout/IconCircleList"/>
    <dgm:cxn modelId="{9E2916E1-4F43-45C3-AB46-0D1C6C25612A}" type="presParOf" srcId="{5FDFE70F-DE88-457B-BAFF-D3695EF39CEE}" destId="{AAB14918-C5A3-45E2-A087-DB1A9D77C85A}" srcOrd="3" destOrd="0" presId="urn:microsoft.com/office/officeart/2018/2/layout/IconCircleList"/>
    <dgm:cxn modelId="{E5B66570-361C-4BF5-8283-B6FDBBD99E8E}" type="presParOf" srcId="{C10C3870-47F2-475E-A972-8699AAEFD495}" destId="{3309AB31-AADF-4ECB-AB69-FAE6D276891A}" srcOrd="3" destOrd="0" presId="urn:microsoft.com/office/officeart/2018/2/layout/IconCircleList"/>
    <dgm:cxn modelId="{17E57790-2E7B-48FD-AEEC-C3436433A252}" type="presParOf" srcId="{C10C3870-47F2-475E-A972-8699AAEFD495}" destId="{B4559C34-1D60-4FB2-8009-7CCE17CBAE00}" srcOrd="4" destOrd="0" presId="urn:microsoft.com/office/officeart/2018/2/layout/IconCircleList"/>
    <dgm:cxn modelId="{F93A653D-C981-4672-808F-6C1875494028}" type="presParOf" srcId="{B4559C34-1D60-4FB2-8009-7CCE17CBAE00}" destId="{6B991816-22B5-4555-A750-860140B0CCC9}" srcOrd="0" destOrd="0" presId="urn:microsoft.com/office/officeart/2018/2/layout/IconCircleList"/>
    <dgm:cxn modelId="{A71CE222-8148-46C1-A41D-BB45DBB5682B}" type="presParOf" srcId="{B4559C34-1D60-4FB2-8009-7CCE17CBAE00}" destId="{A3849001-04F4-4FA5-B96B-2BC7B5B4D096}" srcOrd="1" destOrd="0" presId="urn:microsoft.com/office/officeart/2018/2/layout/IconCircleList"/>
    <dgm:cxn modelId="{2A4FEF61-C4E6-4E2E-B98C-5DE35C114740}" type="presParOf" srcId="{B4559C34-1D60-4FB2-8009-7CCE17CBAE00}" destId="{A825CFCB-F1FC-4F2B-A2A8-BE7EB388BA0A}" srcOrd="2" destOrd="0" presId="urn:microsoft.com/office/officeart/2018/2/layout/IconCircleList"/>
    <dgm:cxn modelId="{EF96F32C-AD95-4817-9E30-6721D48DF386}" type="presParOf" srcId="{B4559C34-1D60-4FB2-8009-7CCE17CBAE00}" destId="{FDFF0F8B-5C21-44EE-9B79-8B04C4F8FB07}" srcOrd="3" destOrd="0" presId="urn:microsoft.com/office/officeart/2018/2/layout/IconCircleList"/>
    <dgm:cxn modelId="{A28C7383-3EDA-4523-89BD-008A07AF1AA0}" type="presParOf" srcId="{C10C3870-47F2-475E-A972-8699AAEFD495}" destId="{A2FE3AE4-60E6-4024-BC58-CEDAC94E3C31}" srcOrd="5" destOrd="0" presId="urn:microsoft.com/office/officeart/2018/2/layout/IconCircleList"/>
    <dgm:cxn modelId="{FDB0EB53-8BA5-4726-AADB-5826C7E26063}" type="presParOf" srcId="{C10C3870-47F2-475E-A972-8699AAEFD495}" destId="{B9BC8B9C-8EF3-445C-A62F-D992DF3228FB}" srcOrd="6" destOrd="0" presId="urn:microsoft.com/office/officeart/2018/2/layout/IconCircleList"/>
    <dgm:cxn modelId="{4831097C-1611-41D1-BB4E-2B99163947DF}" type="presParOf" srcId="{B9BC8B9C-8EF3-445C-A62F-D992DF3228FB}" destId="{374F474F-97B4-43AC-A0DC-4382CF59ACB6}" srcOrd="0" destOrd="0" presId="urn:microsoft.com/office/officeart/2018/2/layout/IconCircleList"/>
    <dgm:cxn modelId="{78C81E7F-BDDB-4996-98E3-64DA9A193EC6}" type="presParOf" srcId="{B9BC8B9C-8EF3-445C-A62F-D992DF3228FB}" destId="{BD02EDD0-ABFE-4866-AF95-097DE8AFB7D2}" srcOrd="1" destOrd="0" presId="urn:microsoft.com/office/officeart/2018/2/layout/IconCircleList"/>
    <dgm:cxn modelId="{A4593B7A-0ED2-4A1C-917C-993167C827BB}" type="presParOf" srcId="{B9BC8B9C-8EF3-445C-A62F-D992DF3228FB}" destId="{0EC16F8A-FB54-4974-AF18-DA6B16F1ED21}" srcOrd="2" destOrd="0" presId="urn:microsoft.com/office/officeart/2018/2/layout/IconCircleList"/>
    <dgm:cxn modelId="{684095C5-3C1B-4ACD-9015-C69DF9D27D4F}" type="presParOf" srcId="{B9BC8B9C-8EF3-445C-A62F-D992DF3228FB}" destId="{AF4475EB-82B0-49A7-99D5-956AFE7478A6}" srcOrd="3" destOrd="0" presId="urn:microsoft.com/office/officeart/2018/2/layout/IconCircleList"/>
    <dgm:cxn modelId="{87D2D41B-30B5-4B3A-A0B7-CE75A0037256}" type="presParOf" srcId="{C10C3870-47F2-475E-A972-8699AAEFD495}" destId="{AEF02BAD-1373-48AE-9739-F47700AE74E4}" srcOrd="7" destOrd="0" presId="urn:microsoft.com/office/officeart/2018/2/layout/IconCircleList"/>
    <dgm:cxn modelId="{4F4CED03-F956-4A30-B23D-C104DAA91ACF}" type="presParOf" srcId="{C10C3870-47F2-475E-A972-8699AAEFD495}" destId="{77DB6F06-D8D9-4F21-9A3E-F7FDDB4EA3D2}" srcOrd="8" destOrd="0" presId="urn:microsoft.com/office/officeart/2018/2/layout/IconCircleList"/>
    <dgm:cxn modelId="{D100E4E3-E697-4615-A5C8-4C19EAEC9274}" type="presParOf" srcId="{77DB6F06-D8D9-4F21-9A3E-F7FDDB4EA3D2}" destId="{4035D8FC-8DFE-4A33-9F88-F0C0B77E6621}" srcOrd="0" destOrd="0" presId="urn:microsoft.com/office/officeart/2018/2/layout/IconCircleList"/>
    <dgm:cxn modelId="{1B100DB2-9DCA-40C5-8023-7707FFA14D2F}" type="presParOf" srcId="{77DB6F06-D8D9-4F21-9A3E-F7FDDB4EA3D2}" destId="{AD50A09D-60EA-4F29-83F4-E3653ABFBAF6}" srcOrd="1" destOrd="0" presId="urn:microsoft.com/office/officeart/2018/2/layout/IconCircleList"/>
    <dgm:cxn modelId="{02980AA9-6DA6-4FC3-9CCD-F1D5968D4D1F}" type="presParOf" srcId="{77DB6F06-D8D9-4F21-9A3E-F7FDDB4EA3D2}" destId="{DB2FE641-183B-4D94-8C39-6DC992FBDC31}" srcOrd="2" destOrd="0" presId="urn:microsoft.com/office/officeart/2018/2/layout/IconCircleList"/>
    <dgm:cxn modelId="{C06C3345-76CB-4BD7-BD9D-ACE50844D2BE}" type="presParOf" srcId="{77DB6F06-D8D9-4F21-9A3E-F7FDDB4EA3D2}" destId="{01E1FAE9-BF87-460D-AFF4-85A8EB87EFE3}" srcOrd="3" destOrd="0" presId="urn:microsoft.com/office/officeart/2018/2/layout/IconCircleList"/>
    <dgm:cxn modelId="{253BA5FF-666F-41CC-8954-18B869A8CBBB}" type="presParOf" srcId="{C10C3870-47F2-475E-A972-8699AAEFD495}" destId="{648F0A75-42F5-45BE-AE78-FF61B124D87F}" srcOrd="9" destOrd="0" presId="urn:microsoft.com/office/officeart/2018/2/layout/IconCircleList"/>
    <dgm:cxn modelId="{3D9989B8-9838-4554-B677-AD1394CEC9BA}" type="presParOf" srcId="{C10C3870-47F2-475E-A972-8699AAEFD495}" destId="{4D64FDFF-D276-4CE0-AAAA-842FF105A9C1}" srcOrd="10" destOrd="0" presId="urn:microsoft.com/office/officeart/2018/2/layout/IconCircleList"/>
    <dgm:cxn modelId="{3708ED6B-E89F-415A-82AF-160E1BEF690A}" type="presParOf" srcId="{4D64FDFF-D276-4CE0-AAAA-842FF105A9C1}" destId="{F999987C-8930-4275-864C-7F21A8F3805B}" srcOrd="0" destOrd="0" presId="urn:microsoft.com/office/officeart/2018/2/layout/IconCircleList"/>
    <dgm:cxn modelId="{AEE44911-DCB7-4F52-8FA7-9A35930FBDAA}" type="presParOf" srcId="{4D64FDFF-D276-4CE0-AAAA-842FF105A9C1}" destId="{C5E9B9D0-80A7-44A5-880D-C83669F0547E}" srcOrd="1" destOrd="0" presId="urn:microsoft.com/office/officeart/2018/2/layout/IconCircleList"/>
    <dgm:cxn modelId="{76B2CD18-908C-44F0-BA55-A4D2CD115EC7}" type="presParOf" srcId="{4D64FDFF-D276-4CE0-AAAA-842FF105A9C1}" destId="{171D9662-693C-40F1-A175-8132E8614656}" srcOrd="2" destOrd="0" presId="urn:microsoft.com/office/officeart/2018/2/layout/IconCircleList"/>
    <dgm:cxn modelId="{D55FE662-39B9-4052-B971-CE72781BFBB4}" type="presParOf" srcId="{4D64FDFF-D276-4CE0-AAAA-842FF105A9C1}" destId="{43C63246-4409-4C43-8B16-B98C2E7E099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B10D9-E21F-4876-A042-F614F9A91112}">
      <dsp:nvSpPr>
        <dsp:cNvPr id="0" name=""/>
        <dsp:cNvSpPr/>
      </dsp:nvSpPr>
      <dsp:spPr>
        <a:xfrm>
          <a:off x="225679" y="491148"/>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0565A-34F0-4985-9056-89E8D18DB20E}">
      <dsp:nvSpPr>
        <dsp:cNvPr id="0" name=""/>
        <dsp:cNvSpPr/>
      </dsp:nvSpPr>
      <dsp:spPr>
        <a:xfrm>
          <a:off x="374443" y="639912"/>
          <a:ext cx="400517" cy="4005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CB53F-7DC9-430D-A369-7FA04B0E09ED}">
      <dsp:nvSpPr>
        <dsp:cNvPr id="0" name=""/>
        <dsp:cNvSpPr/>
      </dsp:nvSpPr>
      <dsp:spPr>
        <a:xfrm>
          <a:off x="2533" y="1406617"/>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CREATE CONSTRAINTS</a:t>
          </a:r>
          <a:endParaRPr lang="en-US" sz="1100" kern="1200"/>
        </a:p>
      </dsp:txBody>
      <dsp:txXfrm>
        <a:off x="2533" y="1406617"/>
        <a:ext cx="1144335" cy="457734"/>
      </dsp:txXfrm>
    </dsp:sp>
    <dsp:sp modelId="{3CED9009-DAB0-4021-AFD6-BA7D6B317825}">
      <dsp:nvSpPr>
        <dsp:cNvPr id="0" name=""/>
        <dsp:cNvSpPr/>
      </dsp:nvSpPr>
      <dsp:spPr>
        <a:xfrm>
          <a:off x="1570274" y="491148"/>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F6EA1-0D08-4E36-B765-6715C5AD6A1B}">
      <dsp:nvSpPr>
        <dsp:cNvPr id="0" name=""/>
        <dsp:cNvSpPr/>
      </dsp:nvSpPr>
      <dsp:spPr>
        <a:xfrm>
          <a:off x="1719037" y="639912"/>
          <a:ext cx="400517" cy="4005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E1983B-6426-4105-BE1F-31CD0EA4078E}">
      <dsp:nvSpPr>
        <dsp:cNvPr id="0" name=""/>
        <dsp:cNvSpPr/>
      </dsp:nvSpPr>
      <dsp:spPr>
        <a:xfrm>
          <a:off x="1347128" y="1406617"/>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CALL stored procedures to efficiently load and insert data</a:t>
          </a:r>
          <a:endParaRPr lang="en-US" sz="1100" kern="1200"/>
        </a:p>
      </dsp:txBody>
      <dsp:txXfrm>
        <a:off x="1347128" y="1406617"/>
        <a:ext cx="1144335" cy="457734"/>
      </dsp:txXfrm>
    </dsp:sp>
    <dsp:sp modelId="{F6392E65-FB57-4293-A932-7385584A5C68}">
      <dsp:nvSpPr>
        <dsp:cNvPr id="0" name=""/>
        <dsp:cNvSpPr/>
      </dsp:nvSpPr>
      <dsp:spPr>
        <a:xfrm>
          <a:off x="2914868" y="491148"/>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18324-0099-4124-88F7-31EB64CF116B}">
      <dsp:nvSpPr>
        <dsp:cNvPr id="0" name=""/>
        <dsp:cNvSpPr/>
      </dsp:nvSpPr>
      <dsp:spPr>
        <a:xfrm>
          <a:off x="3063632" y="639912"/>
          <a:ext cx="400517" cy="4005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37AC73-CA88-4706-AF6F-829C71E5E9EB}">
      <dsp:nvSpPr>
        <dsp:cNvPr id="0" name=""/>
        <dsp:cNvSpPr/>
      </dsp:nvSpPr>
      <dsp:spPr>
        <a:xfrm>
          <a:off x="2691723" y="1406617"/>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WITH </a:t>
          </a:r>
          <a:r>
            <a:rPr lang="en-AU" sz="1100" i="1" kern="1200"/>
            <a:t>variable</a:t>
          </a:r>
          <a:endParaRPr lang="en-US" sz="1100" kern="1200"/>
        </a:p>
      </dsp:txBody>
      <dsp:txXfrm>
        <a:off x="2691723" y="1406617"/>
        <a:ext cx="1144335" cy="457734"/>
      </dsp:txXfrm>
    </dsp:sp>
    <dsp:sp modelId="{DE409E1D-4C3A-4A2F-9CCC-23FE2BC90E59}">
      <dsp:nvSpPr>
        <dsp:cNvPr id="0" name=""/>
        <dsp:cNvSpPr/>
      </dsp:nvSpPr>
      <dsp:spPr>
        <a:xfrm>
          <a:off x="4259463" y="491148"/>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D2DF2-0DE2-45C2-88F4-E8D21C4A14C3}">
      <dsp:nvSpPr>
        <dsp:cNvPr id="0" name=""/>
        <dsp:cNvSpPr/>
      </dsp:nvSpPr>
      <dsp:spPr>
        <a:xfrm>
          <a:off x="4408227" y="639912"/>
          <a:ext cx="400517" cy="4005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51132A-4395-41D3-B42A-6D45FC9D995C}">
      <dsp:nvSpPr>
        <dsp:cNvPr id="0" name=""/>
        <dsp:cNvSpPr/>
      </dsp:nvSpPr>
      <dsp:spPr>
        <a:xfrm>
          <a:off x="4036318" y="1406617"/>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MERGE entities</a:t>
          </a:r>
          <a:endParaRPr lang="en-US" sz="1100" kern="1200"/>
        </a:p>
      </dsp:txBody>
      <dsp:txXfrm>
        <a:off x="4036318" y="1406617"/>
        <a:ext cx="1144335" cy="457734"/>
      </dsp:txXfrm>
    </dsp:sp>
    <dsp:sp modelId="{D3DCA60C-146E-4487-81B1-9B6C53400FAE}">
      <dsp:nvSpPr>
        <dsp:cNvPr id="0" name=""/>
        <dsp:cNvSpPr/>
      </dsp:nvSpPr>
      <dsp:spPr>
        <a:xfrm>
          <a:off x="897976" y="2150435"/>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F838D1-EEE0-44B1-9B37-932E48AC6086}">
      <dsp:nvSpPr>
        <dsp:cNvPr id="0" name=""/>
        <dsp:cNvSpPr/>
      </dsp:nvSpPr>
      <dsp:spPr>
        <a:xfrm>
          <a:off x="1046740" y="2299199"/>
          <a:ext cx="400517" cy="4005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D80B1-2227-4ACF-AAF8-FDA916553251}">
      <dsp:nvSpPr>
        <dsp:cNvPr id="0" name=""/>
        <dsp:cNvSpPr/>
      </dsp:nvSpPr>
      <dsp:spPr>
        <a:xfrm>
          <a:off x="674831" y="3065904"/>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CREATE relationships</a:t>
          </a:r>
          <a:endParaRPr lang="en-US" sz="1100" kern="1200"/>
        </a:p>
      </dsp:txBody>
      <dsp:txXfrm>
        <a:off x="674831" y="3065904"/>
        <a:ext cx="1144335" cy="457734"/>
      </dsp:txXfrm>
    </dsp:sp>
    <dsp:sp modelId="{615FD60A-4D32-4A10-ADEB-1FCF71822F4E}">
      <dsp:nvSpPr>
        <dsp:cNvPr id="0" name=""/>
        <dsp:cNvSpPr/>
      </dsp:nvSpPr>
      <dsp:spPr>
        <a:xfrm>
          <a:off x="2242571" y="2150435"/>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94F73-5E46-4055-9F50-36F0DBB56A9B}">
      <dsp:nvSpPr>
        <dsp:cNvPr id="0" name=""/>
        <dsp:cNvSpPr/>
      </dsp:nvSpPr>
      <dsp:spPr>
        <a:xfrm>
          <a:off x="2391335" y="2299199"/>
          <a:ext cx="400517" cy="4005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F64AE-BF11-43ED-A6C6-AC8C603F9AEF}">
      <dsp:nvSpPr>
        <dsp:cNvPr id="0" name=""/>
        <dsp:cNvSpPr/>
      </dsp:nvSpPr>
      <dsp:spPr>
        <a:xfrm>
          <a:off x="2019426" y="3065904"/>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dirty="0"/>
            <a:t>SET properties e.g., musical characteristics</a:t>
          </a:r>
          <a:endParaRPr lang="en-US" sz="1100" kern="1200" dirty="0"/>
        </a:p>
      </dsp:txBody>
      <dsp:txXfrm>
        <a:off x="2019426" y="3065904"/>
        <a:ext cx="1144335" cy="457734"/>
      </dsp:txXfrm>
    </dsp:sp>
    <dsp:sp modelId="{993BEDFE-3B61-4DFC-B4D0-D62882DD8437}">
      <dsp:nvSpPr>
        <dsp:cNvPr id="0" name=""/>
        <dsp:cNvSpPr/>
      </dsp:nvSpPr>
      <dsp:spPr>
        <a:xfrm>
          <a:off x="3587166" y="2150435"/>
          <a:ext cx="698044" cy="6980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31D4CA-2321-41E1-8D29-98D745DD2701}">
      <dsp:nvSpPr>
        <dsp:cNvPr id="0" name=""/>
        <dsp:cNvSpPr/>
      </dsp:nvSpPr>
      <dsp:spPr>
        <a:xfrm>
          <a:off x="3735929" y="2299199"/>
          <a:ext cx="400517" cy="40051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C0CEC-4547-4C18-80DC-72C31F1EC217}">
      <dsp:nvSpPr>
        <dsp:cNvPr id="0" name=""/>
        <dsp:cNvSpPr/>
      </dsp:nvSpPr>
      <dsp:spPr>
        <a:xfrm>
          <a:off x="3364020" y="3065904"/>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AU" sz="1100" kern="1200"/>
            <a:t>YIELD map</a:t>
          </a:r>
          <a:endParaRPr lang="en-US" sz="1100" kern="1200"/>
        </a:p>
      </dsp:txBody>
      <dsp:txXfrm>
        <a:off x="3364020" y="3065904"/>
        <a:ext cx="1144335" cy="457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D006E-3355-4AF5-BD7E-0DC9D3CD95A4}">
      <dsp:nvSpPr>
        <dsp:cNvPr id="0" name=""/>
        <dsp:cNvSpPr/>
      </dsp:nvSpPr>
      <dsp:spPr>
        <a:xfrm>
          <a:off x="7673" y="189676"/>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FECBC7-C5B0-4DA8-99E5-549E417F06B7}">
      <dsp:nvSpPr>
        <dsp:cNvPr id="0" name=""/>
        <dsp:cNvSpPr/>
      </dsp:nvSpPr>
      <dsp:spPr>
        <a:xfrm>
          <a:off x="151346" y="333349"/>
          <a:ext cx="396812" cy="39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78D91-E1F2-4A14-ADFF-1EC8280C6206}">
      <dsp:nvSpPr>
        <dsp:cNvPr id="0" name=""/>
        <dsp:cNvSpPr/>
      </dsp:nvSpPr>
      <dsp:spPr>
        <a:xfrm>
          <a:off x="838437" y="189676"/>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AU" sz="1300" kern="1200"/>
            <a:t>CREATE CONSTRAINTS</a:t>
          </a:r>
          <a:endParaRPr lang="en-US" sz="1300" kern="1200"/>
        </a:p>
      </dsp:txBody>
      <dsp:txXfrm>
        <a:off x="838437" y="189676"/>
        <a:ext cx="1612659" cy="684158"/>
      </dsp:txXfrm>
    </dsp:sp>
    <dsp:sp modelId="{C1CD9027-EC6A-4388-B8F5-EEBCFD590CF5}">
      <dsp:nvSpPr>
        <dsp:cNvPr id="0" name=""/>
        <dsp:cNvSpPr/>
      </dsp:nvSpPr>
      <dsp:spPr>
        <a:xfrm>
          <a:off x="2732090" y="189676"/>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F0655-5E6A-478E-9C31-AD048FF56FF9}">
      <dsp:nvSpPr>
        <dsp:cNvPr id="0" name=""/>
        <dsp:cNvSpPr/>
      </dsp:nvSpPr>
      <dsp:spPr>
        <a:xfrm>
          <a:off x="2875764" y="333349"/>
          <a:ext cx="396812" cy="39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B14918-C5A3-45E2-A087-DB1A9D77C85A}">
      <dsp:nvSpPr>
        <dsp:cNvPr id="0" name=""/>
        <dsp:cNvSpPr/>
      </dsp:nvSpPr>
      <dsp:spPr>
        <a:xfrm>
          <a:off x="3562854" y="189676"/>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AU" sz="1300" kern="1200"/>
            <a:t>CALL stored procedures to efficiently load and insert data</a:t>
          </a:r>
          <a:endParaRPr lang="en-US" sz="1300" kern="1200"/>
        </a:p>
      </dsp:txBody>
      <dsp:txXfrm>
        <a:off x="3562854" y="189676"/>
        <a:ext cx="1612659" cy="684158"/>
      </dsp:txXfrm>
    </dsp:sp>
    <dsp:sp modelId="{6B991816-22B5-4555-A750-860140B0CCC9}">
      <dsp:nvSpPr>
        <dsp:cNvPr id="0" name=""/>
        <dsp:cNvSpPr/>
      </dsp:nvSpPr>
      <dsp:spPr>
        <a:xfrm>
          <a:off x="7673" y="1500214"/>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849001-04F4-4FA5-B96B-2BC7B5B4D096}">
      <dsp:nvSpPr>
        <dsp:cNvPr id="0" name=""/>
        <dsp:cNvSpPr/>
      </dsp:nvSpPr>
      <dsp:spPr>
        <a:xfrm>
          <a:off x="151346" y="1643887"/>
          <a:ext cx="396812" cy="396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F0F8B-5C21-44EE-9B79-8B04C4F8FB07}">
      <dsp:nvSpPr>
        <dsp:cNvPr id="0" name=""/>
        <dsp:cNvSpPr/>
      </dsp:nvSpPr>
      <dsp:spPr>
        <a:xfrm>
          <a:off x="838437" y="1500214"/>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AU" sz="1300" kern="1200"/>
            <a:t>WITH </a:t>
          </a:r>
          <a:r>
            <a:rPr lang="en-AU" sz="1300" i="1" kern="1200"/>
            <a:t>variable</a:t>
          </a:r>
          <a:endParaRPr lang="en-US" sz="1300" kern="1200"/>
        </a:p>
      </dsp:txBody>
      <dsp:txXfrm>
        <a:off x="838437" y="1500214"/>
        <a:ext cx="1612659" cy="684158"/>
      </dsp:txXfrm>
    </dsp:sp>
    <dsp:sp modelId="{374F474F-97B4-43AC-A0DC-4382CF59ACB6}">
      <dsp:nvSpPr>
        <dsp:cNvPr id="0" name=""/>
        <dsp:cNvSpPr/>
      </dsp:nvSpPr>
      <dsp:spPr>
        <a:xfrm>
          <a:off x="2732090" y="1500214"/>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2EDD0-ABFE-4866-AF95-097DE8AFB7D2}">
      <dsp:nvSpPr>
        <dsp:cNvPr id="0" name=""/>
        <dsp:cNvSpPr/>
      </dsp:nvSpPr>
      <dsp:spPr>
        <a:xfrm>
          <a:off x="2875764" y="1643887"/>
          <a:ext cx="396812" cy="3968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4475EB-82B0-49A7-99D5-956AFE7478A6}">
      <dsp:nvSpPr>
        <dsp:cNvPr id="0" name=""/>
        <dsp:cNvSpPr/>
      </dsp:nvSpPr>
      <dsp:spPr>
        <a:xfrm>
          <a:off x="3562854" y="1500214"/>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AU" sz="1300" kern="1200"/>
            <a:t>MERGE entities</a:t>
          </a:r>
          <a:endParaRPr lang="en-US" sz="1300" kern="1200"/>
        </a:p>
      </dsp:txBody>
      <dsp:txXfrm>
        <a:off x="3562854" y="1500214"/>
        <a:ext cx="1612659" cy="684158"/>
      </dsp:txXfrm>
    </dsp:sp>
    <dsp:sp modelId="{4035D8FC-8DFE-4A33-9F88-F0C0B77E6621}">
      <dsp:nvSpPr>
        <dsp:cNvPr id="0" name=""/>
        <dsp:cNvSpPr/>
      </dsp:nvSpPr>
      <dsp:spPr>
        <a:xfrm>
          <a:off x="7673" y="2810753"/>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50A09D-60EA-4F29-83F4-E3653ABFBAF6}">
      <dsp:nvSpPr>
        <dsp:cNvPr id="0" name=""/>
        <dsp:cNvSpPr/>
      </dsp:nvSpPr>
      <dsp:spPr>
        <a:xfrm>
          <a:off x="151346" y="2954426"/>
          <a:ext cx="396812" cy="3968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E1FAE9-BF87-460D-AFF4-85A8EB87EFE3}">
      <dsp:nvSpPr>
        <dsp:cNvPr id="0" name=""/>
        <dsp:cNvSpPr/>
      </dsp:nvSpPr>
      <dsp:spPr>
        <a:xfrm>
          <a:off x="838437" y="2810753"/>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AU" sz="1300" kern="1200"/>
            <a:t>CREATE relationships</a:t>
          </a:r>
          <a:endParaRPr lang="en-US" sz="1300" kern="1200"/>
        </a:p>
      </dsp:txBody>
      <dsp:txXfrm>
        <a:off x="838437" y="2810753"/>
        <a:ext cx="1612659" cy="684158"/>
      </dsp:txXfrm>
    </dsp:sp>
    <dsp:sp modelId="{F999987C-8930-4275-864C-7F21A8F3805B}">
      <dsp:nvSpPr>
        <dsp:cNvPr id="0" name=""/>
        <dsp:cNvSpPr/>
      </dsp:nvSpPr>
      <dsp:spPr>
        <a:xfrm>
          <a:off x="2732090" y="2810753"/>
          <a:ext cx="684158" cy="68415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E9B9D0-80A7-44A5-880D-C83669F0547E}">
      <dsp:nvSpPr>
        <dsp:cNvPr id="0" name=""/>
        <dsp:cNvSpPr/>
      </dsp:nvSpPr>
      <dsp:spPr>
        <a:xfrm>
          <a:off x="2875764" y="2954426"/>
          <a:ext cx="396812" cy="3968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63246-4409-4C43-8B16-B98C2E7E099D}">
      <dsp:nvSpPr>
        <dsp:cNvPr id="0" name=""/>
        <dsp:cNvSpPr/>
      </dsp:nvSpPr>
      <dsp:spPr>
        <a:xfrm>
          <a:off x="3562854" y="2810753"/>
          <a:ext cx="1612659" cy="684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AU" sz="1300" kern="1200"/>
            <a:t>SET properties i.e., musical characteristics</a:t>
          </a:r>
          <a:endParaRPr lang="en-US" sz="1300" kern="1200"/>
        </a:p>
      </dsp:txBody>
      <dsp:txXfrm>
        <a:off x="3562854" y="2810753"/>
        <a:ext cx="1612659" cy="68415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CBD66-1A57-D448-9951-B949D8AB3838}" type="datetimeFigureOut">
              <a:rPr lang="en-AU" smtClean="0"/>
              <a:t>13/4/21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15C86-D608-6A4C-B618-1115170CF6C6}" type="slidenum">
              <a:rPr lang="en-AU" smtClean="0"/>
              <a:t>‹#›</a:t>
            </a:fld>
            <a:endParaRPr lang="en-AU"/>
          </a:p>
        </p:txBody>
      </p:sp>
    </p:spTree>
    <p:extLst>
      <p:ext uri="{BB962C8B-B14F-4D97-AF65-F5344CB8AC3E}">
        <p14:creationId xmlns:p14="http://schemas.microsoft.com/office/powerpoint/2010/main" val="3735987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2</a:t>
            </a:fld>
            <a:endParaRPr lang="en-AU" dirty="0"/>
          </a:p>
        </p:txBody>
      </p:sp>
    </p:spTree>
    <p:extLst>
      <p:ext uri="{BB962C8B-B14F-4D97-AF65-F5344CB8AC3E}">
        <p14:creationId xmlns:p14="http://schemas.microsoft.com/office/powerpoint/2010/main" val="4197735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13</a:t>
            </a:fld>
            <a:endParaRPr lang="en-AU" dirty="0"/>
          </a:p>
        </p:txBody>
      </p:sp>
    </p:spTree>
    <p:extLst>
      <p:ext uri="{BB962C8B-B14F-4D97-AF65-F5344CB8AC3E}">
        <p14:creationId xmlns:p14="http://schemas.microsoft.com/office/powerpoint/2010/main" val="320773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14</a:t>
            </a:fld>
            <a:endParaRPr lang="en-AU" dirty="0"/>
          </a:p>
        </p:txBody>
      </p:sp>
    </p:spTree>
    <p:extLst>
      <p:ext uri="{BB962C8B-B14F-4D97-AF65-F5344CB8AC3E}">
        <p14:creationId xmlns:p14="http://schemas.microsoft.com/office/powerpoint/2010/main" val="2521844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15</a:t>
            </a:fld>
            <a:endParaRPr lang="en-AU" dirty="0"/>
          </a:p>
        </p:txBody>
      </p:sp>
    </p:spTree>
    <p:extLst>
      <p:ext uri="{BB962C8B-B14F-4D97-AF65-F5344CB8AC3E}">
        <p14:creationId xmlns:p14="http://schemas.microsoft.com/office/powerpoint/2010/main" val="3166850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16</a:t>
            </a:fld>
            <a:endParaRPr lang="en-AU" dirty="0"/>
          </a:p>
        </p:txBody>
      </p:sp>
    </p:spTree>
    <p:extLst>
      <p:ext uri="{BB962C8B-B14F-4D97-AF65-F5344CB8AC3E}">
        <p14:creationId xmlns:p14="http://schemas.microsoft.com/office/powerpoint/2010/main" val="201875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17</a:t>
            </a:fld>
            <a:endParaRPr lang="en-AU" dirty="0"/>
          </a:p>
        </p:txBody>
      </p:sp>
    </p:spTree>
    <p:extLst>
      <p:ext uri="{BB962C8B-B14F-4D97-AF65-F5344CB8AC3E}">
        <p14:creationId xmlns:p14="http://schemas.microsoft.com/office/powerpoint/2010/main" val="489800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18</a:t>
            </a:fld>
            <a:endParaRPr lang="en-AU" dirty="0"/>
          </a:p>
        </p:txBody>
      </p:sp>
    </p:spTree>
    <p:extLst>
      <p:ext uri="{BB962C8B-B14F-4D97-AF65-F5344CB8AC3E}">
        <p14:creationId xmlns:p14="http://schemas.microsoft.com/office/powerpoint/2010/main" val="4223233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19</a:t>
            </a:fld>
            <a:endParaRPr lang="en-AU" dirty="0"/>
          </a:p>
        </p:txBody>
      </p:sp>
    </p:spTree>
    <p:extLst>
      <p:ext uri="{BB962C8B-B14F-4D97-AF65-F5344CB8AC3E}">
        <p14:creationId xmlns:p14="http://schemas.microsoft.com/office/powerpoint/2010/main" val="2248094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3</a:t>
            </a:fld>
            <a:endParaRPr lang="en-AU" dirty="0"/>
          </a:p>
        </p:txBody>
      </p:sp>
    </p:spTree>
    <p:extLst>
      <p:ext uri="{BB962C8B-B14F-4D97-AF65-F5344CB8AC3E}">
        <p14:creationId xmlns:p14="http://schemas.microsoft.com/office/powerpoint/2010/main" val="39327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4</a:t>
            </a:fld>
            <a:endParaRPr lang="en-AU" dirty="0"/>
          </a:p>
        </p:txBody>
      </p:sp>
    </p:spTree>
    <p:extLst>
      <p:ext uri="{BB962C8B-B14F-4D97-AF65-F5344CB8AC3E}">
        <p14:creationId xmlns:p14="http://schemas.microsoft.com/office/powerpoint/2010/main" val="412731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6</a:t>
            </a:fld>
            <a:endParaRPr lang="en-AU" dirty="0"/>
          </a:p>
        </p:txBody>
      </p:sp>
    </p:spTree>
    <p:extLst>
      <p:ext uri="{BB962C8B-B14F-4D97-AF65-F5344CB8AC3E}">
        <p14:creationId xmlns:p14="http://schemas.microsoft.com/office/powerpoint/2010/main" val="287540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7</a:t>
            </a:fld>
            <a:endParaRPr lang="en-AU" dirty="0"/>
          </a:p>
        </p:txBody>
      </p:sp>
    </p:spTree>
    <p:extLst>
      <p:ext uri="{BB962C8B-B14F-4D97-AF65-F5344CB8AC3E}">
        <p14:creationId xmlns:p14="http://schemas.microsoft.com/office/powerpoint/2010/main" val="62623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8</a:t>
            </a:fld>
            <a:endParaRPr lang="en-AU" dirty="0"/>
          </a:p>
        </p:txBody>
      </p:sp>
    </p:spTree>
    <p:extLst>
      <p:ext uri="{BB962C8B-B14F-4D97-AF65-F5344CB8AC3E}">
        <p14:creationId xmlns:p14="http://schemas.microsoft.com/office/powerpoint/2010/main" val="57039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10</a:t>
            </a:fld>
            <a:endParaRPr lang="en-AU" dirty="0"/>
          </a:p>
        </p:txBody>
      </p:sp>
    </p:spTree>
    <p:extLst>
      <p:ext uri="{BB962C8B-B14F-4D97-AF65-F5344CB8AC3E}">
        <p14:creationId xmlns:p14="http://schemas.microsoft.com/office/powerpoint/2010/main" val="1441046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11</a:t>
            </a:fld>
            <a:endParaRPr lang="en-AU" dirty="0"/>
          </a:p>
        </p:txBody>
      </p:sp>
    </p:spTree>
    <p:extLst>
      <p:ext uri="{BB962C8B-B14F-4D97-AF65-F5344CB8AC3E}">
        <p14:creationId xmlns:p14="http://schemas.microsoft.com/office/powerpoint/2010/main" val="2905537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Char char="-"/>
              <a:tabLst/>
              <a:defRPr/>
            </a:pPr>
            <a:endParaRPr lang="en-AU" dirty="0"/>
          </a:p>
        </p:txBody>
      </p:sp>
      <p:sp>
        <p:nvSpPr>
          <p:cNvPr id="4" name="Slide Number Placeholder 3"/>
          <p:cNvSpPr>
            <a:spLocks noGrp="1"/>
          </p:cNvSpPr>
          <p:nvPr>
            <p:ph type="sldNum" sz="quarter" idx="10"/>
          </p:nvPr>
        </p:nvSpPr>
        <p:spPr/>
        <p:txBody>
          <a:bodyPr/>
          <a:lstStyle/>
          <a:p>
            <a:fld id="{EC711274-C172-4EDB-8DFD-AE5F8796B12A}" type="slidenum">
              <a:rPr lang="en-AU" smtClean="0"/>
              <a:t>12</a:t>
            </a:fld>
            <a:endParaRPr lang="en-AU" dirty="0"/>
          </a:p>
        </p:txBody>
      </p:sp>
    </p:spTree>
    <p:extLst>
      <p:ext uri="{BB962C8B-B14F-4D97-AF65-F5344CB8AC3E}">
        <p14:creationId xmlns:p14="http://schemas.microsoft.com/office/powerpoint/2010/main" val="230979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4/13/21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87675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4/13/21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59453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4/13/21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2743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4/13/21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1171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4/13/21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45572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t>4/13/21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4931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pPr/>
              <a:t>4/13/21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05705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t>4/13/21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502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t>4/13/21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44417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4/13/21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5765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pPr/>
              <a:t>4/13/21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06720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E8B1C-86EF-43CF-8304-249481088644}" type="datetimeFigureOut">
              <a:rPr lang="en-US" smtClean="0"/>
              <a:pPr/>
              <a:t>4/13/21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256484553"/>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neo4j.com/docs/cypher-manual/current/administration/constrain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neo4j.com/developer/neo4j-apoc/"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C5C00B-7271-884A-A374-79255B4ED000}"/>
              </a:ext>
            </a:extLst>
          </p:cNvPr>
          <p:cNvSpPr>
            <a:spLocks noGrp="1"/>
          </p:cNvSpPr>
          <p:nvPr>
            <p:ph type="ctrTitle"/>
          </p:nvPr>
        </p:nvSpPr>
        <p:spPr>
          <a:xfrm>
            <a:off x="804671" y="2600324"/>
            <a:ext cx="6405753" cy="3277961"/>
          </a:xfrm>
        </p:spPr>
        <p:txBody>
          <a:bodyPr anchor="t">
            <a:normAutofit/>
          </a:bodyPr>
          <a:lstStyle/>
          <a:p>
            <a:pPr algn="l"/>
            <a:r>
              <a:rPr lang="en-AU" sz="5400" dirty="0"/>
              <a:t>Music Analytics with Spotify – Data Storage</a:t>
            </a:r>
          </a:p>
        </p:txBody>
      </p:sp>
      <p:sp>
        <p:nvSpPr>
          <p:cNvPr id="3" name="Subtitle 2">
            <a:extLst>
              <a:ext uri="{FF2B5EF4-FFF2-40B4-BE49-F238E27FC236}">
                <a16:creationId xmlns:a16="http://schemas.microsoft.com/office/drawing/2014/main" id="{D2A8A04B-ABD2-7C4C-96F8-09D7FA3AA0D5}"/>
              </a:ext>
            </a:extLst>
          </p:cNvPr>
          <p:cNvSpPr>
            <a:spLocks noGrp="1"/>
          </p:cNvSpPr>
          <p:nvPr>
            <p:ph type="subTitle" idx="1"/>
          </p:nvPr>
        </p:nvSpPr>
        <p:spPr>
          <a:xfrm>
            <a:off x="804672" y="1300450"/>
            <a:ext cx="4167376" cy="1155525"/>
          </a:xfrm>
        </p:spPr>
        <p:txBody>
          <a:bodyPr anchor="b">
            <a:normAutofit/>
          </a:bodyPr>
          <a:lstStyle/>
          <a:p>
            <a:pPr algn="l"/>
            <a:r>
              <a:rPr lang="en-AU" sz="2000"/>
              <a:t>Intermediate Graph Database Programming for Business Analytics 2021</a:t>
            </a:r>
          </a:p>
        </p:txBody>
      </p:sp>
    </p:spTree>
    <p:extLst>
      <p:ext uri="{BB962C8B-B14F-4D97-AF65-F5344CB8AC3E}">
        <p14:creationId xmlns:p14="http://schemas.microsoft.com/office/powerpoint/2010/main" val="33781982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000" b="1" dirty="0">
                <a:solidFill>
                  <a:srgbClr val="000099"/>
                </a:solidFill>
                <a:latin typeface="+mj-lt"/>
                <a:ea typeface="+mj-ea"/>
                <a:cs typeface="+mj-cs"/>
              </a:rPr>
              <a:t>STEP 2: LOAD  Artists Data</a:t>
            </a:r>
          </a:p>
        </p:txBody>
      </p:sp>
      <p:sp>
        <p:nvSpPr>
          <p:cNvPr id="16" name="Text Placeholder 2">
            <a:extLst>
              <a:ext uri="{FF2B5EF4-FFF2-40B4-BE49-F238E27FC236}">
                <a16:creationId xmlns:a16="http://schemas.microsoft.com/office/drawing/2014/main" id="{8A45FF63-0776-48BA-AB5D-482BE2B8590D}"/>
              </a:ext>
            </a:extLst>
          </p:cNvPr>
          <p:cNvSpPr>
            <a:spLocks noGrp="1"/>
          </p:cNvSpPr>
          <p:nvPr>
            <p:ph type="body" idx="1"/>
          </p:nvPr>
        </p:nvSpPr>
        <p:spPr>
          <a:xfrm>
            <a:off x="1981200" y="1535113"/>
            <a:ext cx="4040188" cy="639762"/>
          </a:xfrm>
        </p:spPr>
        <p:txBody>
          <a:bodyPr/>
          <a:lstStyle/>
          <a:p>
            <a:r>
              <a:rPr lang="en-US" dirty="0"/>
              <a:t>“</a:t>
            </a:r>
            <a:r>
              <a:rPr lang="en-US" dirty="0" err="1"/>
              <a:t>data_w_genres.csv</a:t>
            </a:r>
            <a:r>
              <a:rPr lang="en-US" dirty="0"/>
              <a:t>”</a:t>
            </a:r>
          </a:p>
        </p:txBody>
      </p:sp>
      <p:sp>
        <p:nvSpPr>
          <p:cNvPr id="11" name="Content Placeholder 2">
            <a:extLst>
              <a:ext uri="{FF2B5EF4-FFF2-40B4-BE49-F238E27FC236}">
                <a16:creationId xmlns:a16="http://schemas.microsoft.com/office/drawing/2014/main" id="{532FDCDC-E5C3-4002-8F85-B126744333AD}"/>
              </a:ext>
            </a:extLst>
          </p:cNvPr>
          <p:cNvSpPr>
            <a:spLocks noGrp="1"/>
          </p:cNvSpPr>
          <p:nvPr>
            <p:ph sz="half" idx="2"/>
          </p:nvPr>
        </p:nvSpPr>
        <p:spPr>
          <a:xfrm>
            <a:off x="1981200" y="2174875"/>
            <a:ext cx="4040188" cy="3951288"/>
          </a:xfrm>
        </p:spPr>
        <p:txBody>
          <a:bodyPr vert="horz" lIns="91440" tIns="45720" rIns="91440" bIns="45720" rtlCol="0">
            <a:normAutofit/>
          </a:bodyPr>
          <a:lstStyle/>
          <a:p>
            <a:r>
              <a:rPr lang="en-US" sz="2000" dirty="0"/>
              <a:t>Contains musical characteristics for artists (not genres)</a:t>
            </a:r>
          </a:p>
          <a:p>
            <a:r>
              <a:rPr lang="en-US" sz="2000" dirty="0"/>
              <a:t>Contains: 28,680 </a:t>
            </a:r>
            <a:r>
              <a:rPr lang="en-US" sz="2000" b="1" i="1" dirty="0"/>
              <a:t>individual</a:t>
            </a:r>
            <a:r>
              <a:rPr lang="en-US" sz="2000" dirty="0"/>
              <a:t> artists spanning 100 years</a:t>
            </a:r>
          </a:p>
          <a:p>
            <a:r>
              <a:rPr lang="en-US" sz="2000" dirty="0"/>
              <a:t>Use “APOC” batch processing to quickly load CSV data</a:t>
            </a:r>
          </a:p>
          <a:p>
            <a:r>
              <a:rPr lang="en-US" sz="2000" dirty="0"/>
              <a:t>Upon load, create the entities or nodes:</a:t>
            </a:r>
          </a:p>
          <a:p>
            <a:pPr lvl="1">
              <a:buFont typeface="Courier New" panose="02070309020205020404" pitchFamily="49" charset="0"/>
              <a:buChar char="o"/>
            </a:pPr>
            <a:r>
              <a:rPr lang="en-US" sz="1600" dirty="0"/>
              <a:t>(:Arts) – a temporary placeholder</a:t>
            </a:r>
          </a:p>
          <a:p>
            <a:pPr lvl="1">
              <a:buFont typeface="Courier New" panose="02070309020205020404" pitchFamily="49" charset="0"/>
              <a:buChar char="o"/>
            </a:pPr>
            <a:r>
              <a:rPr lang="en-US" sz="1600" dirty="0"/>
              <a:t>(:Genres)</a:t>
            </a:r>
          </a:p>
          <a:p>
            <a:pPr>
              <a:buFont typeface="Arial" panose="020B0604020202020204" pitchFamily="34" charset="0"/>
              <a:buChar char="•"/>
            </a:pPr>
            <a:r>
              <a:rPr lang="en-US" sz="2000" dirty="0"/>
              <a:t>Create relationships between artists (:Arts) and (:Genres)</a:t>
            </a:r>
          </a:p>
        </p:txBody>
      </p:sp>
      <p:sp>
        <p:nvSpPr>
          <p:cNvPr id="5" name="Text Placeholder 4">
            <a:extLst>
              <a:ext uri="{FF2B5EF4-FFF2-40B4-BE49-F238E27FC236}">
                <a16:creationId xmlns:a16="http://schemas.microsoft.com/office/drawing/2014/main" id="{11CC4D3F-34D8-6F4D-A2F5-38A8598FF2B2}"/>
              </a:ext>
            </a:extLst>
          </p:cNvPr>
          <p:cNvSpPr>
            <a:spLocks noGrp="1"/>
          </p:cNvSpPr>
          <p:nvPr>
            <p:ph type="body" sz="quarter" idx="3"/>
          </p:nvPr>
        </p:nvSpPr>
        <p:spPr/>
        <p:txBody>
          <a:bodyPr/>
          <a:lstStyle/>
          <a:p>
            <a:r>
              <a:rPr lang="en-AU" dirty="0"/>
              <a:t>The  Commands</a:t>
            </a:r>
          </a:p>
        </p:txBody>
      </p:sp>
      <p:graphicFrame>
        <p:nvGraphicFramePr>
          <p:cNvPr id="20" name="Content Placeholder 7">
            <a:extLst>
              <a:ext uri="{FF2B5EF4-FFF2-40B4-BE49-F238E27FC236}">
                <a16:creationId xmlns:a16="http://schemas.microsoft.com/office/drawing/2014/main" id="{FC0C14C6-F252-42C3-B611-6B15A3735EDE}"/>
              </a:ext>
            </a:extLst>
          </p:cNvPr>
          <p:cNvGraphicFramePr>
            <a:graphicFrameLocks noGrp="1"/>
          </p:cNvGraphicFramePr>
          <p:nvPr>
            <p:ph sz="quarter" idx="4"/>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218199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400" b="1" dirty="0">
                <a:solidFill>
                  <a:srgbClr val="000099"/>
                </a:solidFill>
                <a:latin typeface="+mj-lt"/>
                <a:ea typeface="+mj-ea"/>
                <a:cs typeface="+mj-cs"/>
              </a:rPr>
              <a:t>STEP 2: Artists Data (Continued…)</a:t>
            </a:r>
          </a:p>
        </p:txBody>
      </p:sp>
      <p:pic>
        <p:nvPicPr>
          <p:cNvPr id="4" name="Picture 3" descr="Text&#10;&#10;Description automatically generated">
            <a:extLst>
              <a:ext uri="{FF2B5EF4-FFF2-40B4-BE49-F238E27FC236}">
                <a16:creationId xmlns:a16="http://schemas.microsoft.com/office/drawing/2014/main" id="{4706D45F-DAA8-3E4C-87E6-E2A8D9D77B75}"/>
              </a:ext>
            </a:extLst>
          </p:cNvPr>
          <p:cNvPicPr>
            <a:picLocks noChangeAspect="1"/>
          </p:cNvPicPr>
          <p:nvPr/>
        </p:nvPicPr>
        <p:blipFill>
          <a:blip r:embed="rId3"/>
          <a:stretch>
            <a:fillRect/>
          </a:stretch>
        </p:blipFill>
        <p:spPr>
          <a:xfrm>
            <a:off x="817482" y="1573280"/>
            <a:ext cx="5436592" cy="4525963"/>
          </a:xfrm>
          <a:prstGeom prst="rect">
            <a:avLst/>
          </a:prstGeom>
          <a:noFill/>
        </p:spPr>
      </p:pic>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
        <p:nvSpPr>
          <p:cNvPr id="3" name="TextBox 2">
            <a:extLst>
              <a:ext uri="{FF2B5EF4-FFF2-40B4-BE49-F238E27FC236}">
                <a16:creationId xmlns:a16="http://schemas.microsoft.com/office/drawing/2014/main" id="{8709F3C1-5658-2749-B42F-ED5CD91A8CF3}"/>
              </a:ext>
            </a:extLst>
          </p:cNvPr>
          <p:cNvSpPr txBox="1"/>
          <p:nvPr/>
        </p:nvSpPr>
        <p:spPr>
          <a:xfrm>
            <a:off x="6654800" y="1583267"/>
            <a:ext cx="4893733" cy="3416320"/>
          </a:xfrm>
          <a:prstGeom prst="rect">
            <a:avLst/>
          </a:prstGeom>
          <a:noFill/>
        </p:spPr>
        <p:txBody>
          <a:bodyPr wrap="square" rtlCol="0">
            <a:spAutoFit/>
          </a:bodyPr>
          <a:lstStyle/>
          <a:p>
            <a:r>
              <a:rPr lang="en-AU" dirty="0"/>
              <a:t>Notes:</a:t>
            </a:r>
          </a:p>
          <a:p>
            <a:pPr marL="342900" indent="-342900">
              <a:buAutoNum type="arabicPeriod"/>
            </a:pPr>
            <a:r>
              <a:rPr lang="en-AU" dirty="0"/>
              <a:t>Since this CSV contains information on the type(s) of genres that the artist(s) performs, this gives us the opportunity to create relationships between  the artists and the genres</a:t>
            </a:r>
          </a:p>
          <a:p>
            <a:pPr marL="342900" indent="-342900">
              <a:buAutoNum type="arabicPeriod"/>
            </a:pPr>
            <a:r>
              <a:rPr lang="en-AU" dirty="0"/>
              <a:t>However, remember that STEP 1 already created (:</a:t>
            </a:r>
            <a:r>
              <a:rPr lang="en-AU" dirty="0" err="1"/>
              <a:t>ArtistsTmp</a:t>
            </a:r>
            <a:r>
              <a:rPr lang="en-AU" dirty="0"/>
              <a:t>), which is a temporary placeholder as it only stores the artist’s name(s) BUT, importantly, it was used to create relationships between the song(s), artist(s), and year of release of the song(s)</a:t>
            </a:r>
          </a:p>
        </p:txBody>
      </p:sp>
    </p:spTree>
    <p:extLst>
      <p:ext uri="{BB962C8B-B14F-4D97-AF65-F5344CB8AC3E}">
        <p14:creationId xmlns:p14="http://schemas.microsoft.com/office/powerpoint/2010/main" val="3427839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400" b="1" dirty="0">
                <a:solidFill>
                  <a:srgbClr val="000099"/>
                </a:solidFill>
                <a:latin typeface="+mj-lt"/>
                <a:ea typeface="+mj-ea"/>
                <a:cs typeface="+mj-cs"/>
              </a:rPr>
              <a:t>STEP 3: LOAD Genres Data</a:t>
            </a:r>
          </a:p>
        </p:txBody>
      </p:sp>
      <p:pic>
        <p:nvPicPr>
          <p:cNvPr id="8" name="Content Placeholder 7" descr="Text&#10;&#10;Description automatically generated">
            <a:extLst>
              <a:ext uri="{FF2B5EF4-FFF2-40B4-BE49-F238E27FC236}">
                <a16:creationId xmlns:a16="http://schemas.microsoft.com/office/drawing/2014/main" id="{9E856060-060B-8D46-BD36-525B0FC1EFF1}"/>
              </a:ext>
            </a:extLst>
          </p:cNvPr>
          <p:cNvPicPr>
            <a:picLocks noGrp="1" noChangeAspect="1"/>
          </p:cNvPicPr>
          <p:nvPr>
            <p:ph idx="1"/>
          </p:nvPr>
        </p:nvPicPr>
        <p:blipFill>
          <a:blip r:embed="rId3"/>
          <a:stretch>
            <a:fillRect/>
          </a:stretch>
        </p:blipFill>
        <p:spPr>
          <a:xfrm>
            <a:off x="597303" y="1417638"/>
            <a:ext cx="6374595" cy="4525963"/>
          </a:xfrm>
          <a:noFill/>
        </p:spPr>
      </p:pic>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
        <p:nvSpPr>
          <p:cNvPr id="3" name="TextBox 2">
            <a:extLst>
              <a:ext uri="{FF2B5EF4-FFF2-40B4-BE49-F238E27FC236}">
                <a16:creationId xmlns:a16="http://schemas.microsoft.com/office/drawing/2014/main" id="{7718D45F-3560-A543-9511-FCBE8E35A16A}"/>
              </a:ext>
            </a:extLst>
          </p:cNvPr>
          <p:cNvSpPr txBox="1"/>
          <p:nvPr/>
        </p:nvSpPr>
        <p:spPr>
          <a:xfrm>
            <a:off x="7272867" y="1417638"/>
            <a:ext cx="4436533" cy="3139321"/>
          </a:xfrm>
          <a:prstGeom prst="rect">
            <a:avLst/>
          </a:prstGeom>
          <a:noFill/>
        </p:spPr>
        <p:txBody>
          <a:bodyPr wrap="square" rtlCol="0">
            <a:spAutoFit/>
          </a:bodyPr>
          <a:lstStyle/>
          <a:p>
            <a:r>
              <a:rPr lang="en-AU" dirty="0"/>
              <a:t>Genres will be temporarily called the (:Styles) entity (or data records)</a:t>
            </a:r>
          </a:p>
          <a:p>
            <a:endParaRPr lang="en-AU" dirty="0"/>
          </a:p>
          <a:p>
            <a:r>
              <a:rPr lang="en-AU" dirty="0"/>
              <a:t>Remember that when loading the artist(s) data, there was a column that identified what genre(s) the artist(s) performed in – but that data did not contain the actual musical characteristics for each genre</a:t>
            </a:r>
          </a:p>
          <a:p>
            <a:endParaRPr lang="en-AU" dirty="0"/>
          </a:p>
          <a:p>
            <a:r>
              <a:rPr lang="en-AU" dirty="0"/>
              <a:t>Later, (:Styles) and (:Genres) data records will be consolidated</a:t>
            </a:r>
          </a:p>
        </p:txBody>
      </p:sp>
    </p:spTree>
    <p:extLst>
      <p:ext uri="{BB962C8B-B14F-4D97-AF65-F5344CB8AC3E}">
        <p14:creationId xmlns:p14="http://schemas.microsoft.com/office/powerpoint/2010/main" val="148878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000" b="1" dirty="0">
                <a:solidFill>
                  <a:srgbClr val="000099"/>
                </a:solidFill>
                <a:latin typeface="+mj-lt"/>
                <a:ea typeface="+mj-ea"/>
                <a:cs typeface="+mj-cs"/>
              </a:rPr>
              <a:t>STEP 4: LOAD Years Data</a:t>
            </a:r>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pic>
        <p:nvPicPr>
          <p:cNvPr id="8" name="Content Placeholder 7" descr="Text&#10;&#10;Description automatically generated">
            <a:extLst>
              <a:ext uri="{FF2B5EF4-FFF2-40B4-BE49-F238E27FC236}">
                <a16:creationId xmlns:a16="http://schemas.microsoft.com/office/drawing/2014/main" id="{3F443E79-88D2-5547-B72C-0A21866F73B8}"/>
              </a:ext>
            </a:extLst>
          </p:cNvPr>
          <p:cNvPicPr>
            <a:picLocks noGrp="1" noChangeAspect="1"/>
          </p:cNvPicPr>
          <p:nvPr>
            <p:ph idx="1"/>
          </p:nvPr>
        </p:nvPicPr>
        <p:blipFill>
          <a:blip r:embed="rId3"/>
          <a:stretch>
            <a:fillRect/>
          </a:stretch>
        </p:blipFill>
        <p:spPr>
          <a:xfrm>
            <a:off x="436072" y="1417638"/>
            <a:ext cx="7086523" cy="4525963"/>
          </a:xfrm>
        </p:spPr>
      </p:pic>
      <p:sp>
        <p:nvSpPr>
          <p:cNvPr id="3" name="TextBox 2">
            <a:extLst>
              <a:ext uri="{FF2B5EF4-FFF2-40B4-BE49-F238E27FC236}">
                <a16:creationId xmlns:a16="http://schemas.microsoft.com/office/drawing/2014/main" id="{45F692C3-6344-344A-8B76-E22D8E6164A9}"/>
              </a:ext>
            </a:extLst>
          </p:cNvPr>
          <p:cNvSpPr txBox="1"/>
          <p:nvPr/>
        </p:nvSpPr>
        <p:spPr>
          <a:xfrm>
            <a:off x="7772400" y="1417638"/>
            <a:ext cx="3920067" cy="4524315"/>
          </a:xfrm>
          <a:prstGeom prst="rect">
            <a:avLst/>
          </a:prstGeom>
          <a:noFill/>
        </p:spPr>
        <p:txBody>
          <a:bodyPr wrap="square" rtlCol="0">
            <a:spAutoFit/>
          </a:bodyPr>
          <a:lstStyle/>
          <a:p>
            <a:r>
              <a:rPr lang="en-AU" dirty="0"/>
              <a:t>Years data contains the musical characteristics for the Year, in this case the label for this data record is (:</a:t>
            </a:r>
            <a:r>
              <a:rPr lang="en-AU" dirty="0" err="1"/>
              <a:t>YearsTmp</a:t>
            </a:r>
            <a:r>
              <a:rPr lang="en-AU" dirty="0"/>
              <a:t>) because, when loading the data for the songs, a (:Years) entity was already created</a:t>
            </a:r>
          </a:p>
          <a:p>
            <a:endParaRPr lang="en-AU" dirty="0"/>
          </a:p>
          <a:p>
            <a:r>
              <a:rPr lang="en-AU" dirty="0"/>
              <a:t>Where (:Years) was created because a relationship between the songs and artists was made, it only contained the year of release information – not the musical characteristics for the year</a:t>
            </a:r>
          </a:p>
          <a:p>
            <a:endParaRPr lang="en-AU" dirty="0"/>
          </a:p>
          <a:p>
            <a:r>
              <a:rPr lang="en-AU" dirty="0"/>
              <a:t>Later, (:</a:t>
            </a:r>
            <a:r>
              <a:rPr lang="en-AU" dirty="0" err="1"/>
              <a:t>YearsTmp</a:t>
            </a:r>
            <a:r>
              <a:rPr lang="en-AU" dirty="0"/>
              <a:t>) and (:Years) must be consolidated since (:</a:t>
            </a:r>
            <a:r>
              <a:rPr lang="en-AU" dirty="0" err="1"/>
              <a:t>YearsTmp</a:t>
            </a:r>
            <a:r>
              <a:rPr lang="en-AU" dirty="0"/>
              <a:t>) has all the musical characteristics information</a:t>
            </a:r>
          </a:p>
        </p:txBody>
      </p:sp>
    </p:spTree>
    <p:extLst>
      <p:ext uri="{BB962C8B-B14F-4D97-AF65-F5344CB8AC3E}">
        <p14:creationId xmlns:p14="http://schemas.microsoft.com/office/powerpoint/2010/main" val="2206925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descr="Graphical user interface, application, Teams&#10;&#10;Description automatically generated">
            <a:extLst>
              <a:ext uri="{FF2B5EF4-FFF2-40B4-BE49-F238E27FC236}">
                <a16:creationId xmlns:a16="http://schemas.microsoft.com/office/drawing/2014/main" id="{2CA878F9-1D81-7744-A007-4CA0E92574D5}"/>
              </a:ext>
            </a:extLst>
          </p:cNvPr>
          <p:cNvPicPr>
            <a:picLocks noChangeAspect="1"/>
          </p:cNvPicPr>
          <p:nvPr/>
        </p:nvPicPr>
        <p:blipFill rotWithShape="1">
          <a:blip r:embed="rId3"/>
          <a:srcRect r="9348"/>
          <a:stretch/>
        </p:blipFill>
        <p:spPr>
          <a:xfrm>
            <a:off x="20" y="10"/>
            <a:ext cx="9947062" cy="6857990"/>
          </a:xfrm>
          <a:prstGeom prst="rect">
            <a:avLst/>
          </a:prstGeom>
          <a:noFill/>
        </p:spPr>
      </p:pic>
      <p:sp>
        <p:nvSpPr>
          <p:cNvPr id="17" name="Freeform: Shape 1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9" name="Freeform: Shape 1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Rectangle 5"/>
          <p:cNvSpPr/>
          <p:nvPr/>
        </p:nvSpPr>
        <p:spPr>
          <a:xfrm>
            <a:off x="8046720" y="1045597"/>
            <a:ext cx="3633746" cy="1588422"/>
          </a:xfrm>
          <a:prstGeom prst="rect">
            <a:avLst/>
          </a:prstGeom>
        </p:spPr>
        <p:txBody>
          <a:bodyPr vert="horz" lIns="91440" tIns="45720" rIns="91440" bIns="45720" rtlCol="0" anchor="b">
            <a:normAutofit/>
          </a:bodyPr>
          <a:lstStyle/>
          <a:p>
            <a:pPr defTabSz="914400">
              <a:lnSpc>
                <a:spcPct val="90000"/>
              </a:lnSpc>
              <a:spcBef>
                <a:spcPct val="0"/>
              </a:spcBef>
              <a:spcAft>
                <a:spcPts val="800"/>
              </a:spcAft>
            </a:pPr>
            <a:r>
              <a:rPr lang="en-US" sz="3600" b="1">
                <a:latin typeface="+mj-lt"/>
                <a:ea typeface="+mj-ea"/>
                <a:cs typeface="+mj-cs"/>
              </a:rPr>
              <a:t>Loading Data Results</a:t>
            </a:r>
          </a:p>
        </p:txBody>
      </p:sp>
      <p:sp>
        <p:nvSpPr>
          <p:cNvPr id="10" name="Content Placeholder 9">
            <a:extLst>
              <a:ext uri="{FF2B5EF4-FFF2-40B4-BE49-F238E27FC236}">
                <a16:creationId xmlns:a16="http://schemas.microsoft.com/office/drawing/2014/main" id="{8D9BA022-8B3A-493A-AD0A-AEB5C758230F}"/>
              </a:ext>
            </a:extLst>
          </p:cNvPr>
          <p:cNvSpPr>
            <a:spLocks noGrp="1"/>
          </p:cNvSpPr>
          <p:nvPr>
            <p:ph idx="1"/>
          </p:nvPr>
        </p:nvSpPr>
        <p:spPr>
          <a:xfrm>
            <a:off x="8046719" y="2722729"/>
            <a:ext cx="3633747" cy="2700062"/>
          </a:xfrm>
        </p:spPr>
        <p:txBody>
          <a:bodyPr vert="horz" lIns="91440" tIns="45720" rIns="91440" bIns="45720" rtlCol="0">
            <a:normAutofit/>
          </a:bodyPr>
          <a:lstStyle/>
          <a:p>
            <a:r>
              <a:rPr lang="en-US" sz="2000" dirty="0"/>
              <a:t>Once  all the CSV data has been loaded and records created in the database, the Node Labels (entities), Relationship Types, and Property Keys, can be seen on the left-hand navigation panel</a:t>
            </a:r>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6571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100" b="1" dirty="0">
                <a:solidFill>
                  <a:srgbClr val="000099"/>
                </a:solidFill>
                <a:latin typeface="+mj-lt"/>
                <a:ea typeface="+mj-ea"/>
                <a:cs typeface="+mj-cs"/>
              </a:rPr>
              <a:t>DBMS Summary</a:t>
            </a:r>
          </a:p>
        </p:txBody>
      </p:sp>
      <p:sp>
        <p:nvSpPr>
          <p:cNvPr id="11" name="Content Placeholder 2">
            <a:extLst>
              <a:ext uri="{FF2B5EF4-FFF2-40B4-BE49-F238E27FC236}">
                <a16:creationId xmlns:a16="http://schemas.microsoft.com/office/drawing/2014/main" id="{532FDCDC-E5C3-4002-8F85-B126744333AD}"/>
              </a:ext>
            </a:extLst>
          </p:cNvPr>
          <p:cNvSpPr>
            <a:spLocks noGrp="1"/>
          </p:cNvSpPr>
          <p:nvPr>
            <p:ph sz="half" idx="1"/>
          </p:nvPr>
        </p:nvSpPr>
        <p:spPr>
          <a:xfrm>
            <a:off x="1981200" y="1600201"/>
            <a:ext cx="4038600" cy="4525963"/>
          </a:xfrm>
        </p:spPr>
        <p:txBody>
          <a:bodyPr>
            <a:normAutofit/>
          </a:bodyPr>
          <a:lstStyle/>
          <a:p>
            <a:r>
              <a:rPr lang="en-US" sz="1600" dirty="0"/>
              <a:t>There are 7 types of nodes or entities:</a:t>
            </a:r>
          </a:p>
          <a:p>
            <a:pPr lvl="1">
              <a:buFont typeface="Courier New" panose="02070309020205020404" pitchFamily="49" charset="0"/>
              <a:buChar char="o"/>
            </a:pPr>
            <a:r>
              <a:rPr lang="en-US" sz="1200" dirty="0"/>
              <a:t>(:ArtistsTmp) - for the name of the artists related to the (:Songs) and (:Years)</a:t>
            </a:r>
          </a:p>
          <a:p>
            <a:pPr lvl="1">
              <a:buFont typeface="Courier New" panose="02070309020205020404" pitchFamily="49" charset="0"/>
              <a:buChar char="o"/>
            </a:pPr>
            <a:r>
              <a:rPr lang="en-US" sz="1200" dirty="0"/>
              <a:t>(:Arts) – for the artists &amp; musical characteristics</a:t>
            </a:r>
          </a:p>
          <a:p>
            <a:pPr lvl="1">
              <a:buFont typeface="Courier New" panose="02070309020205020404" pitchFamily="49" charset="0"/>
              <a:buChar char="o"/>
            </a:pPr>
            <a:r>
              <a:rPr lang="en-US" sz="1200" dirty="0"/>
              <a:t>(:Years) – contains the year &amp; has relationship with (:Songs) and (:ArtistsTmp)</a:t>
            </a:r>
          </a:p>
          <a:p>
            <a:pPr lvl="1">
              <a:buFont typeface="Courier New" panose="02070309020205020404" pitchFamily="49" charset="0"/>
              <a:buChar char="o"/>
            </a:pPr>
            <a:r>
              <a:rPr lang="en-US" sz="1200" dirty="0"/>
              <a:t>(:YearsTmp) – contains the year and its musical characteristics</a:t>
            </a:r>
          </a:p>
          <a:p>
            <a:pPr lvl="1">
              <a:buFont typeface="Courier New" panose="02070309020205020404" pitchFamily="49" charset="0"/>
              <a:buChar char="o"/>
            </a:pPr>
            <a:r>
              <a:rPr lang="en-US" sz="1200" dirty="0"/>
              <a:t>(:Genres) – containing the name of the genres</a:t>
            </a:r>
          </a:p>
          <a:p>
            <a:pPr lvl="1">
              <a:buFont typeface="Courier New" panose="02070309020205020404" pitchFamily="49" charset="0"/>
              <a:buChar char="o"/>
            </a:pPr>
            <a:r>
              <a:rPr lang="en-US" sz="1200" dirty="0"/>
              <a:t>(:Styles) – contains the name and musical characteristic for the genres concerned</a:t>
            </a:r>
          </a:p>
          <a:p>
            <a:pPr lvl="1">
              <a:buFont typeface="Courier New" panose="02070309020205020404" pitchFamily="49" charset="0"/>
              <a:buChar char="o"/>
            </a:pPr>
            <a:r>
              <a:rPr lang="en-US" sz="1200" dirty="0"/>
              <a:t>(:Songs) – contains the track ID (song) and its musical characteristics</a:t>
            </a:r>
          </a:p>
          <a:p>
            <a:pPr>
              <a:buFont typeface="Arial" panose="020B0604020202020204" pitchFamily="34" charset="0"/>
              <a:buChar char="•"/>
            </a:pPr>
            <a:r>
              <a:rPr lang="en-US" sz="1600" dirty="0"/>
              <a:t>239,565 entities in total</a:t>
            </a:r>
          </a:p>
          <a:p>
            <a:pPr>
              <a:buFont typeface="Arial" panose="020B0604020202020204" pitchFamily="34" charset="0"/>
              <a:buChar char="•"/>
            </a:pPr>
            <a:r>
              <a:rPr lang="en-US" sz="1600" dirty="0"/>
              <a:t>3 types of relationships:</a:t>
            </a:r>
          </a:p>
          <a:p>
            <a:pPr lvl="1">
              <a:buFont typeface="Courier New" panose="02070309020205020404" pitchFamily="49" charset="0"/>
              <a:buChar char="o"/>
            </a:pPr>
            <a:r>
              <a:rPr lang="en-US" sz="1200" dirty="0"/>
              <a:t>[:ACTS], [:IS_GENRE], [:RELEASED]</a:t>
            </a:r>
          </a:p>
          <a:p>
            <a:pPr lvl="1">
              <a:buFont typeface="Courier New" panose="02070309020205020404" pitchFamily="49" charset="0"/>
              <a:buChar char="o"/>
            </a:pPr>
            <a:r>
              <a:rPr lang="en-US" sz="1200" dirty="0"/>
              <a:t>406,360 relationships</a:t>
            </a:r>
          </a:p>
          <a:p>
            <a:pPr>
              <a:buFont typeface="Arial" panose="020B0604020202020204" pitchFamily="34" charset="0"/>
              <a:buChar char="•"/>
            </a:pPr>
            <a:r>
              <a:rPr lang="en-US" sz="1600" dirty="0"/>
              <a:t>Properties: the musical characteristics</a:t>
            </a:r>
          </a:p>
          <a:p>
            <a:pPr lvl="1">
              <a:buFont typeface="Courier New" panose="02070309020205020404" pitchFamily="49" charset="0"/>
              <a:buChar char="o"/>
            </a:pPr>
            <a:endParaRPr lang="en-US" sz="1200" dirty="0"/>
          </a:p>
        </p:txBody>
      </p:sp>
      <p:sp>
        <p:nvSpPr>
          <p:cNvPr id="13" name="Content Placeholder 3">
            <a:extLst>
              <a:ext uri="{FF2B5EF4-FFF2-40B4-BE49-F238E27FC236}">
                <a16:creationId xmlns:a16="http://schemas.microsoft.com/office/drawing/2014/main" id="{1DB6FB12-5B42-4E78-BB09-CD17F1112690}"/>
              </a:ext>
            </a:extLst>
          </p:cNvPr>
          <p:cNvSpPr>
            <a:spLocks noGrp="1"/>
          </p:cNvSpPr>
          <p:nvPr>
            <p:ph sz="half" idx="2"/>
          </p:nvPr>
        </p:nvSpPr>
        <p:spPr>
          <a:xfrm>
            <a:off x="6172200" y="1600201"/>
            <a:ext cx="4038600" cy="4525963"/>
          </a:xfrm>
        </p:spPr>
        <p:txBody>
          <a:bodyPr>
            <a:normAutofit/>
          </a:bodyPr>
          <a:lstStyle/>
          <a:p>
            <a:r>
              <a:rPr lang="en-US" sz="2000" dirty="0"/>
              <a:t>Next steps:</a:t>
            </a:r>
          </a:p>
          <a:p>
            <a:pPr lvl="1">
              <a:buFont typeface="Courier New" panose="02070309020205020404" pitchFamily="49" charset="0"/>
              <a:buChar char="o"/>
            </a:pPr>
            <a:r>
              <a:rPr lang="en-US" sz="1600" dirty="0"/>
              <a:t>MERGE nodes together</a:t>
            </a:r>
          </a:p>
          <a:p>
            <a:pPr lvl="1">
              <a:buFont typeface="Courier New" panose="02070309020205020404" pitchFamily="49" charset="0"/>
              <a:buChar char="o"/>
            </a:pPr>
            <a:r>
              <a:rPr lang="en-US" sz="1600" dirty="0"/>
              <a:t>(:ArtistsTmp) and (:Arts) to finally CREATE (:Artists) and (:Musicians) entities</a:t>
            </a:r>
          </a:p>
          <a:p>
            <a:pPr lvl="1">
              <a:buFont typeface="Courier New" panose="02070309020205020404" pitchFamily="49" charset="0"/>
              <a:buChar char="o"/>
            </a:pPr>
            <a:r>
              <a:rPr lang="en-US" sz="1600" dirty="0"/>
              <a:t>(:Years) and (:YearsTmp) – copy data from (:YearsTmp) to (:Years)</a:t>
            </a:r>
          </a:p>
          <a:p>
            <a:pPr lvl="1">
              <a:buFont typeface="Courier New" panose="02070309020205020404" pitchFamily="49" charset="0"/>
              <a:buChar char="o"/>
            </a:pPr>
            <a:r>
              <a:rPr lang="en-US" sz="1600" dirty="0"/>
              <a:t>(:Genres) and (:Styles) – copy data from (:GenresTmp) to (:Genres)</a:t>
            </a:r>
          </a:p>
          <a:p>
            <a:pPr>
              <a:buFont typeface="Arial" panose="020B0604020202020204" pitchFamily="34" charset="0"/>
              <a:buChar char="•"/>
            </a:pPr>
            <a:r>
              <a:rPr lang="en-US" sz="2000" dirty="0"/>
              <a:t>Once nodes have been merged, remove unnecessary entities placeholders</a:t>
            </a:r>
          </a:p>
          <a:p>
            <a:pPr>
              <a:buFont typeface="Arial" panose="020B0604020202020204" pitchFamily="34" charset="0"/>
              <a:buChar char="•"/>
            </a:pPr>
            <a:r>
              <a:rPr lang="en-US" sz="2000" dirty="0"/>
              <a:t>Then, perform analysis to address business questions</a:t>
            </a:r>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21769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000" b="1" dirty="0">
                <a:solidFill>
                  <a:srgbClr val="000099"/>
                </a:solidFill>
                <a:latin typeface="+mj-lt"/>
                <a:ea typeface="+mj-ea"/>
                <a:cs typeface="+mj-cs"/>
              </a:rPr>
              <a:t>(:ArtistsTmp), (:Arts)</a:t>
            </a:r>
          </a:p>
        </p:txBody>
      </p:sp>
      <p:pic>
        <p:nvPicPr>
          <p:cNvPr id="4" name="Content Placeholder 3" descr="A screenshot of a computer&#10;&#10;Description automatically generated with medium confidence">
            <a:extLst>
              <a:ext uri="{FF2B5EF4-FFF2-40B4-BE49-F238E27FC236}">
                <a16:creationId xmlns:a16="http://schemas.microsoft.com/office/drawing/2014/main" id="{F849B468-61F9-CD43-9E57-D556048668FA}"/>
              </a:ext>
            </a:extLst>
          </p:cNvPr>
          <p:cNvPicPr>
            <a:picLocks noGrp="1" noChangeAspect="1"/>
          </p:cNvPicPr>
          <p:nvPr>
            <p:ph idx="1"/>
          </p:nvPr>
        </p:nvPicPr>
        <p:blipFill>
          <a:blip r:embed="rId3"/>
          <a:stretch>
            <a:fillRect/>
          </a:stretch>
        </p:blipFill>
        <p:spPr>
          <a:xfrm>
            <a:off x="2475230" y="1600201"/>
            <a:ext cx="7241540" cy="4525963"/>
          </a:xfrm>
          <a:noFill/>
        </p:spPr>
      </p:pic>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32208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400" b="1" dirty="0">
                <a:solidFill>
                  <a:srgbClr val="000099"/>
                </a:solidFill>
              </a:rPr>
              <a:t>(:ArtistsTmp), (:Arts)</a:t>
            </a:r>
          </a:p>
        </p:txBody>
      </p:sp>
      <p:sp>
        <p:nvSpPr>
          <p:cNvPr id="11" name="Content Placeholder 2">
            <a:extLst>
              <a:ext uri="{FF2B5EF4-FFF2-40B4-BE49-F238E27FC236}">
                <a16:creationId xmlns:a16="http://schemas.microsoft.com/office/drawing/2014/main" id="{532FDCDC-E5C3-4002-8F85-B126744333AD}"/>
              </a:ext>
            </a:extLst>
          </p:cNvPr>
          <p:cNvSpPr>
            <a:spLocks noGrp="1"/>
          </p:cNvSpPr>
          <p:nvPr>
            <p:ph sz="half" idx="1"/>
          </p:nvPr>
        </p:nvSpPr>
        <p:spPr>
          <a:xfrm>
            <a:off x="1981200" y="1600201"/>
            <a:ext cx="4038600" cy="4525963"/>
          </a:xfrm>
        </p:spPr>
        <p:txBody>
          <a:bodyPr>
            <a:normAutofit/>
          </a:bodyPr>
          <a:lstStyle/>
          <a:p>
            <a:r>
              <a:rPr lang="en-US" sz="1600" dirty="0"/>
              <a:t>Per (:Song), (:ArtistsTmp) can be</a:t>
            </a:r>
          </a:p>
          <a:p>
            <a:pPr lvl="1">
              <a:buFont typeface="Courier New" panose="02070309020205020404" pitchFamily="49" charset="0"/>
              <a:buChar char="o"/>
            </a:pPr>
            <a:r>
              <a:rPr lang="en-US" sz="1200" dirty="0"/>
              <a:t>performed by a group of artists</a:t>
            </a:r>
          </a:p>
          <a:p>
            <a:pPr lvl="1">
              <a:buFont typeface="Courier New" panose="02070309020205020404" pitchFamily="49" charset="0"/>
              <a:buChar char="o"/>
            </a:pPr>
            <a:r>
              <a:rPr lang="en-US" sz="1200" dirty="0"/>
              <a:t>performed by a single artist</a:t>
            </a:r>
          </a:p>
          <a:p>
            <a:pPr>
              <a:buFont typeface="Arial" panose="020B0604020202020204" pitchFamily="34" charset="0"/>
              <a:buChar char="•"/>
            </a:pPr>
            <a:r>
              <a:rPr lang="en-US" sz="1600" dirty="0"/>
              <a:t>(:Arts) is per artist (not a group of artists)</a:t>
            </a:r>
          </a:p>
          <a:p>
            <a:pPr lvl="1">
              <a:buFont typeface="Arial" panose="020B0604020202020204" pitchFamily="34" charset="0"/>
              <a:buChar char="•"/>
            </a:pPr>
            <a:r>
              <a:rPr lang="en-US" sz="1200" dirty="0"/>
              <a:t>It is possible that the artist has not been classified into some genre</a:t>
            </a:r>
          </a:p>
          <a:p>
            <a:pPr>
              <a:buFont typeface="Arial" panose="020B0604020202020204" pitchFamily="34" charset="0"/>
              <a:buChar char="•"/>
            </a:pPr>
            <a:r>
              <a:rPr lang="en-US" sz="1600" dirty="0"/>
              <a:t>Since a song can have many performers a merging of the two nodes (:ArtistsTmp) and (:Arts) would not be correct</a:t>
            </a:r>
          </a:p>
          <a:p>
            <a:pPr>
              <a:buFont typeface="Arial" panose="020B0604020202020204" pitchFamily="34" charset="0"/>
              <a:buChar char="•"/>
            </a:pPr>
            <a:r>
              <a:rPr lang="en-US" sz="1600" dirty="0"/>
              <a:t>The correct way is to:</a:t>
            </a:r>
          </a:p>
          <a:p>
            <a:pPr lvl="1">
              <a:buFont typeface="Arial" panose="020B0604020202020204" pitchFamily="34" charset="0"/>
              <a:buChar char="•"/>
            </a:pPr>
            <a:r>
              <a:rPr lang="en-US" sz="1200" dirty="0"/>
              <a:t>Re-label (:ArtistsTmp) to (:Musicians) – since the record may contain many artists</a:t>
            </a:r>
          </a:p>
          <a:p>
            <a:pPr lvl="1">
              <a:buFont typeface="Arial" panose="020B0604020202020204" pitchFamily="34" charset="0"/>
              <a:buChar char="•"/>
            </a:pPr>
            <a:r>
              <a:rPr lang="en-US" sz="1200" dirty="0"/>
              <a:t>Re-label (:Arts) to (:Artists)</a:t>
            </a:r>
          </a:p>
          <a:p>
            <a:pPr lvl="1">
              <a:buFont typeface="Arial" panose="020B0604020202020204" pitchFamily="34" charset="0"/>
              <a:buChar char="•"/>
            </a:pPr>
            <a:r>
              <a:rPr lang="en-US" sz="1200" dirty="0"/>
              <a:t>Then, link (:</a:t>
            </a:r>
            <a:r>
              <a:rPr lang="en-US" sz="1200" dirty="0" err="1"/>
              <a:t>Muscians</a:t>
            </a:r>
            <a:r>
              <a:rPr lang="en-US" sz="1200" dirty="0"/>
              <a:t>)-[:HAS_ARTISTS]-&gt;(:Artists)</a:t>
            </a:r>
          </a:p>
          <a:p>
            <a:pPr lvl="1">
              <a:buFont typeface="Arial" panose="020B0604020202020204" pitchFamily="34" charset="0"/>
              <a:buChar char="•"/>
            </a:pPr>
            <a:r>
              <a:rPr lang="en-US" sz="1200" dirty="0"/>
              <a:t>Preserving both of their existing relationships to other entities</a:t>
            </a:r>
          </a:p>
        </p:txBody>
      </p:sp>
      <p:sp>
        <p:nvSpPr>
          <p:cNvPr id="13" name="Content Placeholder 3">
            <a:extLst>
              <a:ext uri="{FF2B5EF4-FFF2-40B4-BE49-F238E27FC236}">
                <a16:creationId xmlns:a16="http://schemas.microsoft.com/office/drawing/2014/main" id="{1DB6FB12-5B42-4E78-BB09-CD17F1112690}"/>
              </a:ext>
            </a:extLst>
          </p:cNvPr>
          <p:cNvSpPr>
            <a:spLocks noGrp="1"/>
          </p:cNvSpPr>
          <p:nvPr>
            <p:ph sz="half" idx="2"/>
          </p:nvPr>
        </p:nvSpPr>
        <p:spPr>
          <a:xfrm>
            <a:off x="6172200" y="1600201"/>
            <a:ext cx="4038600" cy="4525963"/>
          </a:xfrm>
        </p:spPr>
        <p:txBody>
          <a:bodyPr>
            <a:normAutofit/>
          </a:bodyPr>
          <a:lstStyle/>
          <a:p>
            <a:endParaRPr lang="en-US" sz="2000" dirty="0"/>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3061881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400" b="1" dirty="0">
                <a:solidFill>
                  <a:srgbClr val="000099"/>
                </a:solidFill>
              </a:rPr>
              <a:t>(:ArtistsTmp), (:Arts)</a:t>
            </a:r>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pic>
        <p:nvPicPr>
          <p:cNvPr id="7" name="Picture 6" descr="Text&#10;&#10;Description automatically generated with medium confidence">
            <a:extLst>
              <a:ext uri="{FF2B5EF4-FFF2-40B4-BE49-F238E27FC236}">
                <a16:creationId xmlns:a16="http://schemas.microsoft.com/office/drawing/2014/main" id="{44E08A58-914C-7A48-9E6C-C9E63AEC5FE6}"/>
              </a:ext>
            </a:extLst>
          </p:cNvPr>
          <p:cNvPicPr>
            <a:picLocks noChangeAspect="1"/>
          </p:cNvPicPr>
          <p:nvPr/>
        </p:nvPicPr>
        <p:blipFill>
          <a:blip r:embed="rId3"/>
          <a:stretch>
            <a:fillRect/>
          </a:stretch>
        </p:blipFill>
        <p:spPr>
          <a:xfrm>
            <a:off x="2275387" y="1324654"/>
            <a:ext cx="7641227" cy="4777761"/>
          </a:xfrm>
          <a:prstGeom prst="rect">
            <a:avLst/>
          </a:prstGeom>
        </p:spPr>
      </p:pic>
    </p:spTree>
    <p:extLst>
      <p:ext uri="{BB962C8B-B14F-4D97-AF65-F5344CB8AC3E}">
        <p14:creationId xmlns:p14="http://schemas.microsoft.com/office/powerpoint/2010/main" val="124255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5"/>
          <p:cNvSpPr/>
          <p:nvPr/>
        </p:nvSpPr>
        <p:spPr>
          <a:xfrm>
            <a:off x="804673" y="3320859"/>
            <a:ext cx="4524973" cy="2076333"/>
          </a:xfrm>
          <a:prstGeom prst="rect">
            <a:avLst/>
          </a:prstGeom>
        </p:spPr>
        <p:txBody>
          <a:bodyPr vert="horz" lIns="91440" tIns="45720" rIns="91440" bIns="45720" rtlCol="0" anchor="t">
            <a:normAutofit/>
          </a:bodyPr>
          <a:lstStyle/>
          <a:p>
            <a:pPr defTabSz="914400">
              <a:lnSpc>
                <a:spcPct val="90000"/>
              </a:lnSpc>
              <a:spcBef>
                <a:spcPct val="0"/>
              </a:spcBef>
              <a:spcAft>
                <a:spcPts val="800"/>
              </a:spcAft>
            </a:pPr>
            <a:r>
              <a:rPr lang="en-US" sz="4800" b="1" dirty="0">
                <a:latin typeface="+mj-lt"/>
                <a:ea typeface="+mj-ea"/>
                <a:cs typeface="+mj-cs"/>
              </a:rPr>
              <a:t>Next: Part C – </a:t>
            </a:r>
            <a:r>
              <a:rPr lang="en-US" sz="4800" b="1">
                <a:latin typeface="+mj-lt"/>
                <a:ea typeface="+mj-ea"/>
                <a:cs typeface="+mj-cs"/>
              </a:rPr>
              <a:t>Business Analytics</a:t>
            </a:r>
            <a:endParaRPr lang="en-US" sz="4800" b="1" dirty="0">
              <a:latin typeface="+mj-lt"/>
              <a:ea typeface="+mj-ea"/>
              <a:cs typeface="+mj-cs"/>
            </a:endParaRPr>
          </a:p>
        </p:txBody>
      </p:sp>
      <p:sp>
        <p:nvSpPr>
          <p:cNvPr id="8" name="Subtitle 2">
            <a:extLst>
              <a:ext uri="{FF2B5EF4-FFF2-40B4-BE49-F238E27FC236}">
                <a16:creationId xmlns:a16="http://schemas.microsoft.com/office/drawing/2014/main" id="{F51DC4E6-D9DD-4D98-9E61-3551D266A2E5}"/>
              </a:ext>
            </a:extLst>
          </p:cNvPr>
          <p:cNvSpPr>
            <a:spLocks noGrp="1"/>
          </p:cNvSpPr>
          <p:nvPr>
            <p:ph type="subTitle" idx="1"/>
          </p:nvPr>
        </p:nvSpPr>
        <p:spPr>
          <a:xfrm>
            <a:off x="804673" y="2348680"/>
            <a:ext cx="4524973" cy="972180"/>
          </a:xfrm>
        </p:spPr>
        <p:txBody>
          <a:bodyPr vert="horz" lIns="91440" tIns="45720" rIns="91440" bIns="45720" rtlCol="0" anchor="b">
            <a:normAutofit/>
          </a:bodyPr>
          <a:lstStyle/>
          <a:p>
            <a:pPr algn="l"/>
            <a:r>
              <a:rPr lang="en-US" sz="2000" b="1"/>
              <a:t>Storing Data in Graph DBMS (Neo4j)</a:t>
            </a:r>
          </a:p>
        </p:txBody>
      </p:sp>
      <p:pic>
        <p:nvPicPr>
          <p:cNvPr id="10" name="Picture 9">
            <a:extLst>
              <a:ext uri="{FF2B5EF4-FFF2-40B4-BE49-F238E27FC236}">
                <a16:creationId xmlns:a16="http://schemas.microsoft.com/office/drawing/2014/main" id="{33F35536-B825-43D0-BE69-82336AFED9A0}"/>
              </a:ext>
            </a:extLst>
          </p:cNvPr>
          <p:cNvPicPr>
            <a:picLocks noChangeAspect="1"/>
          </p:cNvPicPr>
          <p:nvPr/>
        </p:nvPicPr>
        <p:blipFill rotWithShape="1">
          <a:blip r:embed="rId3"/>
          <a:srcRect l="10096" r="16349" b="-1"/>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37545920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5"/>
          <p:cNvSpPr/>
          <p:nvPr/>
        </p:nvSpPr>
        <p:spPr>
          <a:xfrm>
            <a:off x="804673" y="3320859"/>
            <a:ext cx="4524973" cy="2076333"/>
          </a:xfrm>
          <a:prstGeom prst="rect">
            <a:avLst/>
          </a:prstGeom>
        </p:spPr>
        <p:txBody>
          <a:bodyPr vert="horz" lIns="91440" tIns="45720" rIns="91440" bIns="45720" rtlCol="0" anchor="t">
            <a:normAutofit/>
          </a:bodyPr>
          <a:lstStyle/>
          <a:p>
            <a:pPr defTabSz="914400">
              <a:lnSpc>
                <a:spcPct val="90000"/>
              </a:lnSpc>
              <a:spcBef>
                <a:spcPct val="0"/>
              </a:spcBef>
              <a:spcAft>
                <a:spcPts val="800"/>
              </a:spcAft>
            </a:pPr>
            <a:r>
              <a:rPr lang="en-US" sz="4800" b="1" dirty="0">
                <a:latin typeface="+mj-lt"/>
                <a:ea typeface="+mj-ea"/>
                <a:cs typeface="+mj-cs"/>
              </a:rPr>
              <a:t>Part B: Data Storage</a:t>
            </a:r>
          </a:p>
        </p:txBody>
      </p:sp>
      <p:sp>
        <p:nvSpPr>
          <p:cNvPr id="8" name="Subtitle 2">
            <a:extLst>
              <a:ext uri="{FF2B5EF4-FFF2-40B4-BE49-F238E27FC236}">
                <a16:creationId xmlns:a16="http://schemas.microsoft.com/office/drawing/2014/main" id="{F51DC4E6-D9DD-4D98-9E61-3551D266A2E5}"/>
              </a:ext>
            </a:extLst>
          </p:cNvPr>
          <p:cNvSpPr>
            <a:spLocks noGrp="1"/>
          </p:cNvSpPr>
          <p:nvPr>
            <p:ph type="subTitle" idx="1"/>
          </p:nvPr>
        </p:nvSpPr>
        <p:spPr>
          <a:xfrm>
            <a:off x="804673" y="2348680"/>
            <a:ext cx="4524973" cy="972180"/>
          </a:xfrm>
        </p:spPr>
        <p:txBody>
          <a:bodyPr vert="horz" lIns="91440" tIns="45720" rIns="91440" bIns="45720" rtlCol="0" anchor="b">
            <a:normAutofit/>
          </a:bodyPr>
          <a:lstStyle/>
          <a:p>
            <a:pPr algn="l"/>
            <a:r>
              <a:rPr lang="en-US" sz="2000" b="1"/>
              <a:t>Storing Data in Graph DBMS (Neo4j)</a:t>
            </a:r>
          </a:p>
        </p:txBody>
      </p:sp>
      <p:pic>
        <p:nvPicPr>
          <p:cNvPr id="10" name="Picture 9">
            <a:extLst>
              <a:ext uri="{FF2B5EF4-FFF2-40B4-BE49-F238E27FC236}">
                <a16:creationId xmlns:a16="http://schemas.microsoft.com/office/drawing/2014/main" id="{33F35536-B825-43D0-BE69-82336AFED9A0}"/>
              </a:ext>
            </a:extLst>
          </p:cNvPr>
          <p:cNvPicPr>
            <a:picLocks noChangeAspect="1"/>
          </p:cNvPicPr>
          <p:nvPr/>
        </p:nvPicPr>
        <p:blipFill rotWithShape="1">
          <a:blip r:embed="rId3"/>
          <a:srcRect l="10096" r="16349" b="-1"/>
          <a:stretch/>
        </p:blipFill>
        <p:spPr>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23442836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823" y="962166"/>
            <a:ext cx="3103808" cy="4421876"/>
          </a:xfrm>
          <a:prstGeom prst="rect">
            <a:avLst/>
          </a:prstGeom>
        </p:spPr>
        <p:txBody>
          <a:bodyPr vert="horz" lIns="91440" tIns="45720" rIns="91440" bIns="45720" rtlCol="0" anchor="t">
            <a:normAutofit/>
          </a:bodyPr>
          <a:lstStyle/>
          <a:p>
            <a:pPr algn="r" defTabSz="914400">
              <a:lnSpc>
                <a:spcPct val="90000"/>
              </a:lnSpc>
              <a:spcBef>
                <a:spcPct val="0"/>
              </a:spcBef>
              <a:spcAft>
                <a:spcPts val="800"/>
              </a:spcAft>
            </a:pPr>
            <a:r>
              <a:rPr lang="en-US" sz="4000" b="1" dirty="0">
                <a:latin typeface="+mj-lt"/>
                <a:ea typeface="+mj-ea"/>
                <a:cs typeface="+mj-cs"/>
              </a:rPr>
              <a:t>Common SQL (Cypher) Commands</a:t>
            </a:r>
            <a:endParaRPr lang="en-US" sz="4000" b="1"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96A36DB7-21D9-6243-A901-8A0E8510BD96}"/>
              </a:ext>
            </a:extLst>
          </p:cNvPr>
          <p:cNvSpPr>
            <a:spLocks noGrp="1"/>
          </p:cNvSpPr>
          <p:nvPr>
            <p:ph idx="1"/>
          </p:nvPr>
        </p:nvSpPr>
        <p:spPr>
          <a:xfrm>
            <a:off x="4088929" y="962167"/>
            <a:ext cx="6858113" cy="4743174"/>
          </a:xfrm>
        </p:spPr>
        <p:txBody>
          <a:bodyPr vert="horz" lIns="91440" tIns="45720" rIns="91440" bIns="45720" rtlCol="0" anchor="t">
            <a:normAutofit/>
          </a:bodyPr>
          <a:lstStyle/>
          <a:p>
            <a:r>
              <a:rPr lang="en-US" sz="1700" dirty="0"/>
              <a:t>CREATE CONSTRAINTS: </a:t>
            </a:r>
            <a:r>
              <a:rPr lang="en-US" sz="1700" dirty="0">
                <a:hlinkClick r:id="rId3"/>
              </a:rPr>
              <a:t>https://neo4j.com/docs/cypher-manual/current/administration/constraints/</a:t>
            </a:r>
            <a:endParaRPr lang="en-US" sz="1700" dirty="0"/>
          </a:p>
          <a:p>
            <a:r>
              <a:rPr lang="en-US" sz="1700" dirty="0"/>
              <a:t>CALL stored procedures to efficiently load and insert data – APOC (Awesome Procedures on Cypher – named after The Matrix)</a:t>
            </a:r>
          </a:p>
          <a:p>
            <a:pPr lvl="1"/>
            <a:r>
              <a:rPr lang="en-US" sz="1700" dirty="0"/>
              <a:t>Some 450 ready made procedures: </a:t>
            </a:r>
            <a:r>
              <a:rPr lang="en-US" sz="1700" dirty="0">
                <a:hlinkClick r:id="rId4"/>
              </a:rPr>
              <a:t>https://neo4j.com/developer/neo4j-apoc/</a:t>
            </a:r>
            <a:endParaRPr lang="en-US" sz="1700" dirty="0"/>
          </a:p>
          <a:p>
            <a:pPr lvl="1"/>
            <a:r>
              <a:rPr lang="en-US" sz="1700" dirty="0"/>
              <a:t>CALL </a:t>
            </a:r>
            <a:r>
              <a:rPr lang="en-US" sz="1700" dirty="0" err="1"/>
              <a:t>apoc.periodic.iterate</a:t>
            </a:r>
            <a:endParaRPr lang="en-US" sz="1700" dirty="0"/>
          </a:p>
          <a:p>
            <a:pPr lvl="1"/>
            <a:r>
              <a:rPr lang="en-US" sz="1700" dirty="0"/>
              <a:t>CALL </a:t>
            </a:r>
            <a:r>
              <a:rPr lang="en-US" sz="1700" dirty="0" err="1"/>
              <a:t>apoc.load.csv</a:t>
            </a:r>
            <a:endParaRPr lang="en-US" sz="1700" dirty="0"/>
          </a:p>
          <a:p>
            <a:pPr lvl="1"/>
            <a:r>
              <a:rPr lang="en-US" sz="1700" dirty="0" err="1"/>
              <a:t>apoc.convert.fromJsonList</a:t>
            </a:r>
            <a:r>
              <a:rPr lang="en-US" sz="1700" dirty="0"/>
              <a:t>(</a:t>
            </a:r>
            <a:r>
              <a:rPr lang="en-US" sz="1700" dirty="0" err="1"/>
              <a:t>row.genres</a:t>
            </a:r>
            <a:r>
              <a:rPr lang="en-US" sz="1700" dirty="0"/>
              <a:t>)</a:t>
            </a:r>
          </a:p>
          <a:p>
            <a:r>
              <a:rPr lang="en-US" sz="1700" dirty="0"/>
              <a:t>YIELD – to get the output from a procedure CALL</a:t>
            </a:r>
          </a:p>
          <a:p>
            <a:r>
              <a:rPr lang="en-US" sz="1700" dirty="0"/>
              <a:t>WITH </a:t>
            </a:r>
            <a:r>
              <a:rPr lang="en-US" sz="1700" i="1" dirty="0"/>
              <a:t>variable</a:t>
            </a:r>
          </a:p>
          <a:p>
            <a:r>
              <a:rPr lang="en-US" sz="1700" dirty="0"/>
              <a:t>AS – an alias</a:t>
            </a:r>
          </a:p>
          <a:p>
            <a:r>
              <a:rPr lang="en-US" sz="1700" dirty="0"/>
              <a:t>MERGE entities (CREATE &amp; MATCH)</a:t>
            </a:r>
          </a:p>
          <a:p>
            <a:r>
              <a:rPr lang="en-US" sz="1700" dirty="0"/>
              <a:t>CREATE relationships</a:t>
            </a:r>
          </a:p>
          <a:p>
            <a:r>
              <a:rPr lang="en-US" sz="1700" dirty="0"/>
              <a:t>SET properties e.g., musical characteristics</a:t>
            </a:r>
          </a:p>
        </p:txBody>
      </p:sp>
      <p:sp>
        <p:nvSpPr>
          <p:cNvPr id="4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2784152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100" b="1" dirty="0">
                <a:solidFill>
                  <a:srgbClr val="000099"/>
                </a:solidFill>
                <a:latin typeface="+mj-lt"/>
                <a:ea typeface="+mj-ea"/>
                <a:cs typeface="+mj-cs"/>
              </a:rPr>
              <a:t>Database Constraints &amp; Indexes</a:t>
            </a:r>
          </a:p>
        </p:txBody>
      </p:sp>
      <p:sp>
        <p:nvSpPr>
          <p:cNvPr id="11" name="Content Placeholder 2">
            <a:extLst>
              <a:ext uri="{FF2B5EF4-FFF2-40B4-BE49-F238E27FC236}">
                <a16:creationId xmlns:a16="http://schemas.microsoft.com/office/drawing/2014/main" id="{532FDCDC-E5C3-4002-8F85-B126744333AD}"/>
              </a:ext>
            </a:extLst>
          </p:cNvPr>
          <p:cNvSpPr>
            <a:spLocks noGrp="1"/>
          </p:cNvSpPr>
          <p:nvPr>
            <p:ph sz="half" idx="1"/>
          </p:nvPr>
        </p:nvSpPr>
        <p:spPr>
          <a:xfrm>
            <a:off x="1981200" y="1600201"/>
            <a:ext cx="4038600" cy="4525963"/>
          </a:xfrm>
        </p:spPr>
        <p:txBody>
          <a:bodyPr>
            <a:normAutofit/>
          </a:bodyPr>
          <a:lstStyle/>
          <a:p>
            <a:r>
              <a:rPr lang="en-US" sz="2000" dirty="0"/>
              <a:t>Constraints – a mandatory  requirement that:</a:t>
            </a:r>
          </a:p>
          <a:p>
            <a:pPr lvl="1"/>
            <a:r>
              <a:rPr lang="en-US" sz="1600" dirty="0"/>
              <a:t>Spotify Song ID is UNIQUE</a:t>
            </a:r>
          </a:p>
          <a:p>
            <a:pPr lvl="1"/>
            <a:r>
              <a:rPr lang="en-US" sz="1600" dirty="0"/>
              <a:t>Artists names is UNIQUE</a:t>
            </a:r>
          </a:p>
        </p:txBody>
      </p:sp>
      <p:sp>
        <p:nvSpPr>
          <p:cNvPr id="13" name="Content Placeholder 3">
            <a:extLst>
              <a:ext uri="{FF2B5EF4-FFF2-40B4-BE49-F238E27FC236}">
                <a16:creationId xmlns:a16="http://schemas.microsoft.com/office/drawing/2014/main" id="{1DB6FB12-5B42-4E78-BB09-CD17F1112690}"/>
              </a:ext>
            </a:extLst>
          </p:cNvPr>
          <p:cNvSpPr>
            <a:spLocks noGrp="1"/>
          </p:cNvSpPr>
          <p:nvPr>
            <p:ph sz="half" idx="2"/>
          </p:nvPr>
        </p:nvSpPr>
        <p:spPr>
          <a:xfrm>
            <a:off x="6172200" y="1600201"/>
            <a:ext cx="4038600" cy="4525963"/>
          </a:xfrm>
        </p:spPr>
        <p:txBody>
          <a:bodyPr>
            <a:normAutofit/>
          </a:bodyPr>
          <a:lstStyle/>
          <a:p>
            <a:r>
              <a:rPr lang="en-US" sz="2000" dirty="0"/>
              <a:t>Indexes – a gateway leading to many paths of entities &amp; relationships (if exist)</a:t>
            </a:r>
          </a:p>
          <a:p>
            <a:r>
              <a:rPr lang="en-US" sz="2000" dirty="0"/>
              <a:t>The thread between the different data files, or the primary linkages between data entities i.e., the links in each row of data in each file – there are columns in each that to establish links or relationships</a:t>
            </a:r>
          </a:p>
          <a:p>
            <a:r>
              <a:rPr lang="en-US" sz="2000" dirty="0"/>
              <a:t>Entryway into pattern matching</a:t>
            </a:r>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1523057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922B9D-847D-1548-B4BB-1538357EBC96}"/>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AU" sz="3600">
                <a:solidFill>
                  <a:srgbClr val="3F3F3F"/>
                </a:solidFill>
              </a:rPr>
              <a:t>The STEPS  to LOAD data &amp; CREATE relationships</a:t>
            </a:r>
          </a:p>
        </p:txBody>
      </p:sp>
      <p:sp>
        <p:nvSpPr>
          <p:cNvPr id="3" name="Content Placeholder 2">
            <a:extLst>
              <a:ext uri="{FF2B5EF4-FFF2-40B4-BE49-F238E27FC236}">
                <a16:creationId xmlns:a16="http://schemas.microsoft.com/office/drawing/2014/main" id="{F2AB3FCF-AE61-524D-B0E5-025C2E5DBF10}"/>
              </a:ext>
            </a:extLst>
          </p:cNvPr>
          <p:cNvSpPr>
            <a:spLocks noGrp="1"/>
          </p:cNvSpPr>
          <p:nvPr>
            <p:ph sz="half" idx="1"/>
          </p:nvPr>
        </p:nvSpPr>
        <p:spPr>
          <a:xfrm>
            <a:off x="1476915" y="2888250"/>
            <a:ext cx="4297351" cy="2959777"/>
          </a:xfrm>
        </p:spPr>
        <p:txBody>
          <a:bodyPr anchor="t">
            <a:normAutofit/>
          </a:bodyPr>
          <a:lstStyle/>
          <a:p>
            <a:r>
              <a:rPr lang="en-AU" sz="1300"/>
              <a:t>STEP 1: </a:t>
            </a:r>
          </a:p>
          <a:p>
            <a:pPr lvl="1"/>
            <a:r>
              <a:rPr lang="en-AU" sz="1300"/>
              <a:t>LOAD the main CSV data, file named: ‘data.csv’</a:t>
            </a:r>
          </a:p>
          <a:p>
            <a:pPr lvl="1"/>
            <a:r>
              <a:rPr lang="en-AU" sz="1300"/>
              <a:t>SQL command file: data_insert.cql</a:t>
            </a:r>
          </a:p>
          <a:p>
            <a:pPr lvl="1"/>
            <a:r>
              <a:rPr lang="en-AU" sz="1300"/>
              <a:t>Notes: musical characteristics are for songs</a:t>
            </a:r>
          </a:p>
          <a:p>
            <a:r>
              <a:rPr lang="en-AU" sz="1300"/>
              <a:t>STEP 2:</a:t>
            </a:r>
          </a:p>
          <a:p>
            <a:pPr lvl="1"/>
            <a:r>
              <a:rPr lang="en-AU" sz="1300"/>
              <a:t>LOAD the data contained in the CSV file named: data_w_genres.csv</a:t>
            </a:r>
          </a:p>
          <a:p>
            <a:pPr lvl="1"/>
            <a:r>
              <a:rPr lang="en-AU" sz="1300"/>
              <a:t>SQL command file: artists_genre_insert.cql</a:t>
            </a:r>
          </a:p>
          <a:p>
            <a:pPr lvl="1"/>
            <a:r>
              <a:rPr lang="en-AU" sz="1300"/>
              <a:t>Notes: musical characteristics are for artists</a:t>
            </a:r>
          </a:p>
          <a:p>
            <a:pPr lvl="1"/>
            <a:r>
              <a:rPr lang="en-AU" sz="1300"/>
              <a:t>Notes: since the musical characteristics in this file is for artists, there is duplicate information in the CSV file ‘data_by_artists.csv’</a:t>
            </a:r>
          </a:p>
          <a:p>
            <a:pPr lvl="1"/>
            <a:endParaRPr lang="en-AU" sz="1300" dirty="0"/>
          </a:p>
        </p:txBody>
      </p:sp>
      <p:cxnSp>
        <p:nvCxnSpPr>
          <p:cNvPr id="43" name="Straight Connector 42">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DA70B76-55DA-A84D-ACC4-42E5AF1BF98B}"/>
              </a:ext>
            </a:extLst>
          </p:cNvPr>
          <p:cNvSpPr>
            <a:spLocks noGrp="1"/>
          </p:cNvSpPr>
          <p:nvPr>
            <p:ph sz="half" idx="2"/>
          </p:nvPr>
        </p:nvSpPr>
        <p:spPr>
          <a:xfrm>
            <a:off x="6417731" y="2888250"/>
            <a:ext cx="4292594" cy="2959778"/>
          </a:xfrm>
        </p:spPr>
        <p:txBody>
          <a:bodyPr anchor="t">
            <a:normAutofit/>
          </a:bodyPr>
          <a:lstStyle/>
          <a:p>
            <a:r>
              <a:rPr lang="en-AU" sz="1600"/>
              <a:t>STEP 3:</a:t>
            </a:r>
          </a:p>
          <a:p>
            <a:pPr lvl="1"/>
            <a:r>
              <a:rPr lang="en-AU" sz="1600"/>
              <a:t>LOAD data contained in the file named: data_by_genres.csv</a:t>
            </a:r>
          </a:p>
          <a:p>
            <a:pPr lvl="1"/>
            <a:r>
              <a:rPr lang="en-AU" sz="1600"/>
              <a:t>SQL command file: data_by_genres_insert.cql</a:t>
            </a:r>
          </a:p>
          <a:p>
            <a:pPr lvl="1"/>
            <a:r>
              <a:rPr lang="en-AU" sz="1600"/>
              <a:t>Notes: musical characteristics are for genres</a:t>
            </a:r>
          </a:p>
          <a:p>
            <a:r>
              <a:rPr lang="en-AU" sz="1600"/>
              <a:t>STEP 4:</a:t>
            </a:r>
          </a:p>
          <a:p>
            <a:pPr lvl="1"/>
            <a:r>
              <a:rPr lang="en-AU" sz="1600"/>
              <a:t>LOAD data contained in the file named: data_by_year.csv</a:t>
            </a:r>
          </a:p>
          <a:p>
            <a:pPr lvl="1"/>
            <a:r>
              <a:rPr lang="en-AU" sz="1600"/>
              <a:t>SQL command file: data_by_year.cql</a:t>
            </a:r>
          </a:p>
          <a:p>
            <a:endParaRPr lang="en-AU" sz="1600"/>
          </a:p>
        </p:txBody>
      </p:sp>
    </p:spTree>
    <p:extLst>
      <p:ext uri="{BB962C8B-B14F-4D97-AF65-F5344CB8AC3E}">
        <p14:creationId xmlns:p14="http://schemas.microsoft.com/office/powerpoint/2010/main" val="17361165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1200" y="274638"/>
            <a:ext cx="8229600" cy="1143000"/>
          </a:xfrm>
          <a:prstGeom prst="rect">
            <a:avLst/>
          </a:prstGeom>
        </p:spPr>
        <p:txBody>
          <a:bodyPr vert="horz" lIns="91440" tIns="45720" rIns="91440" bIns="45720" rtlCol="0" anchor="ctr">
            <a:normAutofit/>
          </a:bodyPr>
          <a:lstStyle/>
          <a:p>
            <a:pPr algn="ctr">
              <a:spcBef>
                <a:spcPct val="0"/>
              </a:spcBef>
              <a:spcAft>
                <a:spcPts val="800"/>
              </a:spcAft>
            </a:pPr>
            <a:r>
              <a:rPr lang="en-US" sz="4000" b="1" dirty="0">
                <a:solidFill>
                  <a:srgbClr val="002060"/>
                </a:solidFill>
                <a:latin typeface="+mj-lt"/>
                <a:ea typeface="+mj-ea"/>
                <a:cs typeface="+mj-cs"/>
              </a:rPr>
              <a:t>STEP 1: LOAD Songs Data</a:t>
            </a:r>
          </a:p>
        </p:txBody>
      </p:sp>
      <p:sp>
        <p:nvSpPr>
          <p:cNvPr id="16" name="Text Placeholder 2">
            <a:extLst>
              <a:ext uri="{FF2B5EF4-FFF2-40B4-BE49-F238E27FC236}">
                <a16:creationId xmlns:a16="http://schemas.microsoft.com/office/drawing/2014/main" id="{8A45FF63-0776-48BA-AB5D-482BE2B8590D}"/>
              </a:ext>
            </a:extLst>
          </p:cNvPr>
          <p:cNvSpPr>
            <a:spLocks noGrp="1"/>
          </p:cNvSpPr>
          <p:nvPr>
            <p:ph type="body" idx="1"/>
          </p:nvPr>
        </p:nvSpPr>
        <p:spPr>
          <a:xfrm>
            <a:off x="1981200" y="1535113"/>
            <a:ext cx="4040188" cy="639762"/>
          </a:xfrm>
        </p:spPr>
        <p:txBody>
          <a:bodyPr/>
          <a:lstStyle/>
          <a:p>
            <a:r>
              <a:rPr lang="en-US" dirty="0"/>
              <a:t>File: data.csv</a:t>
            </a:r>
          </a:p>
        </p:txBody>
      </p:sp>
      <p:sp>
        <p:nvSpPr>
          <p:cNvPr id="11" name="Content Placeholder 2">
            <a:extLst>
              <a:ext uri="{FF2B5EF4-FFF2-40B4-BE49-F238E27FC236}">
                <a16:creationId xmlns:a16="http://schemas.microsoft.com/office/drawing/2014/main" id="{532FDCDC-E5C3-4002-8F85-B126744333AD}"/>
              </a:ext>
            </a:extLst>
          </p:cNvPr>
          <p:cNvSpPr>
            <a:spLocks noGrp="1"/>
          </p:cNvSpPr>
          <p:nvPr>
            <p:ph sz="half" idx="2"/>
          </p:nvPr>
        </p:nvSpPr>
        <p:spPr>
          <a:xfrm>
            <a:off x="1981200" y="2174875"/>
            <a:ext cx="4040188" cy="3951288"/>
          </a:xfrm>
        </p:spPr>
        <p:txBody>
          <a:bodyPr vert="horz" lIns="91440" tIns="45720" rIns="91440" bIns="45720" rtlCol="0">
            <a:normAutofit fontScale="92500" lnSpcReduction="20000"/>
          </a:bodyPr>
          <a:lstStyle/>
          <a:p>
            <a:r>
              <a:rPr lang="en-US" sz="2000" dirty="0"/>
              <a:t>Contains musical characteristics for songs (tracks)</a:t>
            </a:r>
          </a:p>
          <a:p>
            <a:r>
              <a:rPr lang="en-US" sz="2000" dirty="0"/>
              <a:t>Contains: 170,653 songs spanning 100 years</a:t>
            </a:r>
          </a:p>
          <a:p>
            <a:r>
              <a:rPr lang="en-US" sz="2000" dirty="0"/>
              <a:t>Can be one or more artists</a:t>
            </a:r>
          </a:p>
          <a:p>
            <a:r>
              <a:rPr lang="en-US" sz="2000" dirty="0"/>
              <a:t>Use “APOC” batch processing to quickly load CSV data</a:t>
            </a:r>
          </a:p>
          <a:p>
            <a:r>
              <a:rPr lang="en-US" sz="2000" dirty="0"/>
              <a:t>Upon load, create the entities or nodes:</a:t>
            </a:r>
          </a:p>
          <a:p>
            <a:pPr lvl="1">
              <a:buFont typeface="Courier New" panose="02070309020205020404" pitchFamily="49" charset="0"/>
              <a:buChar char="o"/>
            </a:pPr>
            <a:r>
              <a:rPr lang="en-US" sz="1600" dirty="0"/>
              <a:t>(:Songs)</a:t>
            </a:r>
          </a:p>
          <a:p>
            <a:pPr lvl="1">
              <a:buFont typeface="Courier New" panose="02070309020205020404" pitchFamily="49" charset="0"/>
              <a:buChar char="o"/>
            </a:pPr>
            <a:r>
              <a:rPr lang="en-US" sz="1600" dirty="0"/>
              <a:t>(:ArtistsTmp) – A temporary placeholder</a:t>
            </a:r>
          </a:p>
          <a:p>
            <a:pPr lvl="1">
              <a:buFont typeface="Courier New" panose="02070309020205020404" pitchFamily="49" charset="0"/>
              <a:buChar char="o"/>
            </a:pPr>
            <a:r>
              <a:rPr lang="en-US" sz="1600" dirty="0"/>
              <a:t>(:Years)</a:t>
            </a:r>
          </a:p>
          <a:p>
            <a:pPr>
              <a:buFont typeface="Arial" panose="020B0604020202020204" pitchFamily="34" charset="0"/>
              <a:buChar char="•"/>
            </a:pPr>
            <a:r>
              <a:rPr lang="en-US" sz="2000" dirty="0"/>
              <a:t>Create relationships between songs, artists and years</a:t>
            </a:r>
          </a:p>
        </p:txBody>
      </p:sp>
      <p:sp>
        <p:nvSpPr>
          <p:cNvPr id="5" name="Text Placeholder 4">
            <a:extLst>
              <a:ext uri="{FF2B5EF4-FFF2-40B4-BE49-F238E27FC236}">
                <a16:creationId xmlns:a16="http://schemas.microsoft.com/office/drawing/2014/main" id="{11CC4D3F-34D8-6F4D-A2F5-38A8598FF2B2}"/>
              </a:ext>
            </a:extLst>
          </p:cNvPr>
          <p:cNvSpPr>
            <a:spLocks noGrp="1"/>
          </p:cNvSpPr>
          <p:nvPr>
            <p:ph type="body" sz="quarter" idx="3"/>
          </p:nvPr>
        </p:nvSpPr>
        <p:spPr>
          <a:xfrm>
            <a:off x="6172200" y="1681163"/>
            <a:ext cx="5183188" cy="493712"/>
          </a:xfrm>
        </p:spPr>
        <p:txBody>
          <a:bodyPr/>
          <a:lstStyle/>
          <a:p>
            <a:r>
              <a:rPr lang="en-AU" dirty="0"/>
              <a:t>The  Commands: data_insert.cql</a:t>
            </a:r>
          </a:p>
        </p:txBody>
      </p:sp>
      <p:graphicFrame>
        <p:nvGraphicFramePr>
          <p:cNvPr id="22" name="Content Placeholder 7">
            <a:extLst>
              <a:ext uri="{FF2B5EF4-FFF2-40B4-BE49-F238E27FC236}">
                <a16:creationId xmlns:a16="http://schemas.microsoft.com/office/drawing/2014/main" id="{0BF451A8-6D38-492B-9583-BCB4686ACABC}"/>
              </a:ext>
            </a:extLst>
          </p:cNvPr>
          <p:cNvGraphicFramePr>
            <a:graphicFrameLocks noGrp="1"/>
          </p:cNvGraphicFramePr>
          <p:nvPr>
            <p:ph sz="quarter" idx="4"/>
            <p:extLst>
              <p:ext uri="{D42A27DB-BD31-4B8C-83A1-F6EECF244321}">
                <p14:modId xmlns:p14="http://schemas.microsoft.com/office/powerpoint/2010/main" val="3924936865"/>
              </p:ext>
            </p:extLst>
          </p:nvPr>
        </p:nvGraphicFramePr>
        <p:xfrm>
          <a:off x="6172200" y="2174875"/>
          <a:ext cx="5183188" cy="4014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1265772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48336" y="1"/>
            <a:ext cx="5688560" cy="965906"/>
          </a:xfrm>
          <a:prstGeom prst="rect">
            <a:avLst/>
          </a:prstGeom>
        </p:spPr>
        <p:txBody>
          <a:bodyPr vert="horz" lIns="91440" tIns="45720" rIns="91440" bIns="45720" rtlCol="0" anchor="ctr">
            <a:normAutofit fontScale="92500"/>
          </a:bodyPr>
          <a:lstStyle/>
          <a:p>
            <a:pPr algn="ctr">
              <a:spcBef>
                <a:spcPct val="0"/>
              </a:spcBef>
              <a:spcAft>
                <a:spcPts val="800"/>
              </a:spcAft>
            </a:pPr>
            <a:r>
              <a:rPr lang="en-US" sz="4000" b="1" dirty="0">
                <a:solidFill>
                  <a:srgbClr val="000099"/>
                </a:solidFill>
                <a:latin typeface="+mj-lt"/>
                <a:ea typeface="+mj-ea"/>
                <a:cs typeface="+mj-cs"/>
              </a:rPr>
              <a:t>Songs Database Commands</a:t>
            </a:r>
          </a:p>
        </p:txBody>
      </p:sp>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pic>
        <p:nvPicPr>
          <p:cNvPr id="19" name="Picture 18" descr="Chart, bubble chart&#10;&#10;Description automatically generated">
            <a:extLst>
              <a:ext uri="{FF2B5EF4-FFF2-40B4-BE49-F238E27FC236}">
                <a16:creationId xmlns:a16="http://schemas.microsoft.com/office/drawing/2014/main" id="{E9D12796-1980-8F48-BAB6-8BB836BBA46E}"/>
              </a:ext>
            </a:extLst>
          </p:cNvPr>
          <p:cNvPicPr>
            <a:picLocks noChangeAspect="1"/>
          </p:cNvPicPr>
          <p:nvPr/>
        </p:nvPicPr>
        <p:blipFill>
          <a:blip r:embed="rId3"/>
          <a:stretch>
            <a:fillRect/>
          </a:stretch>
        </p:blipFill>
        <p:spPr>
          <a:xfrm>
            <a:off x="6248336" y="826621"/>
            <a:ext cx="5688560" cy="2234630"/>
          </a:xfrm>
          <a:prstGeom prst="rect">
            <a:avLst/>
          </a:prstGeom>
        </p:spPr>
      </p:pic>
      <p:sp>
        <p:nvSpPr>
          <p:cNvPr id="20" name="TextBox 19">
            <a:extLst>
              <a:ext uri="{FF2B5EF4-FFF2-40B4-BE49-F238E27FC236}">
                <a16:creationId xmlns:a16="http://schemas.microsoft.com/office/drawing/2014/main" id="{660F7A12-BEF7-CA41-B6CA-D03D13B82BEB}"/>
              </a:ext>
            </a:extLst>
          </p:cNvPr>
          <p:cNvSpPr txBox="1"/>
          <p:nvPr/>
        </p:nvSpPr>
        <p:spPr>
          <a:xfrm>
            <a:off x="6248336" y="3061251"/>
            <a:ext cx="5688560" cy="2585323"/>
          </a:xfrm>
          <a:prstGeom prst="rect">
            <a:avLst/>
          </a:prstGeom>
          <a:noFill/>
        </p:spPr>
        <p:txBody>
          <a:bodyPr wrap="square" rtlCol="0">
            <a:spAutoFit/>
          </a:bodyPr>
          <a:lstStyle/>
          <a:p>
            <a:pPr marL="285750" indent="-285750">
              <a:buFont typeface="Arial" panose="020B0604020202020204" pitchFamily="34" charset="0"/>
              <a:buChar char="•"/>
            </a:pPr>
            <a:r>
              <a:rPr lang="en-AU" dirty="0"/>
              <a:t>Command file: data_insert.cql</a:t>
            </a:r>
          </a:p>
          <a:p>
            <a:pPr marL="285750" indent="-285750">
              <a:buFont typeface="Arial" panose="020B0604020202020204" pitchFamily="34" charset="0"/>
              <a:buChar char="•"/>
            </a:pPr>
            <a:r>
              <a:rPr lang="en-AU" dirty="0"/>
              <a:t>LOADS csv data</a:t>
            </a:r>
          </a:p>
          <a:p>
            <a:pPr marL="285750" indent="-285750">
              <a:buFont typeface="Arial" panose="020B0604020202020204" pitchFamily="34" charset="0"/>
              <a:buChar char="•"/>
            </a:pPr>
            <a:r>
              <a:rPr lang="en-AU" dirty="0"/>
              <a:t>Reads data one row at a time AND across columns</a:t>
            </a:r>
          </a:p>
          <a:p>
            <a:pPr marL="285750" indent="-285750">
              <a:buFont typeface="Arial" panose="020B0604020202020204" pitchFamily="34" charset="0"/>
              <a:buChar char="•"/>
            </a:pPr>
            <a:r>
              <a:rPr lang="en-AU" dirty="0"/>
              <a:t>Converts data to correct formats and alias using the AS keyword</a:t>
            </a:r>
          </a:p>
          <a:p>
            <a:pPr marL="285750" indent="-285750">
              <a:buFont typeface="Arial" panose="020B0604020202020204" pitchFamily="34" charset="0"/>
              <a:buChar char="•"/>
            </a:pPr>
            <a:r>
              <a:rPr lang="en-AU" dirty="0"/>
              <a:t>Apply MERGE command to CREATE entities (if they do no exist)</a:t>
            </a:r>
          </a:p>
          <a:p>
            <a:pPr marL="285750" indent="-285750">
              <a:buFont typeface="Arial" panose="020B0604020202020204" pitchFamily="34" charset="0"/>
              <a:buChar char="•"/>
            </a:pPr>
            <a:r>
              <a:rPr lang="en-AU" dirty="0"/>
              <a:t>CREATE relationships once the entities have been created</a:t>
            </a:r>
          </a:p>
        </p:txBody>
      </p:sp>
      <p:pic>
        <p:nvPicPr>
          <p:cNvPr id="7" name="Content Placeholder 6" descr="Text&#10;&#10;Description automatically generated">
            <a:extLst>
              <a:ext uri="{FF2B5EF4-FFF2-40B4-BE49-F238E27FC236}">
                <a16:creationId xmlns:a16="http://schemas.microsoft.com/office/drawing/2014/main" id="{D15B208A-9A7C-8444-B071-0072007C6241}"/>
              </a:ext>
            </a:extLst>
          </p:cNvPr>
          <p:cNvPicPr>
            <a:picLocks noGrp="1" noChangeAspect="1"/>
          </p:cNvPicPr>
          <p:nvPr>
            <p:ph idx="1"/>
          </p:nvPr>
        </p:nvPicPr>
        <p:blipFill>
          <a:blip r:embed="rId4"/>
          <a:stretch>
            <a:fillRect/>
          </a:stretch>
        </p:blipFill>
        <p:spPr>
          <a:xfrm>
            <a:off x="0" y="0"/>
            <a:ext cx="6248336" cy="6858000"/>
          </a:xfrm>
        </p:spPr>
      </p:pic>
    </p:spTree>
    <p:extLst>
      <p:ext uri="{BB962C8B-B14F-4D97-AF65-F5344CB8AC3E}">
        <p14:creationId xmlns:p14="http://schemas.microsoft.com/office/powerpoint/2010/main" val="162709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Content Placeholder 11" descr="Diagram&#10;&#10;Description automatically generated">
            <a:extLst>
              <a:ext uri="{FF2B5EF4-FFF2-40B4-BE49-F238E27FC236}">
                <a16:creationId xmlns:a16="http://schemas.microsoft.com/office/drawing/2014/main" id="{639322F9-0FC0-FC45-9AFF-E020BB59A30A}"/>
              </a:ext>
            </a:extLst>
          </p:cNvPr>
          <p:cNvPicPr>
            <a:picLocks noChangeAspect="1"/>
          </p:cNvPicPr>
          <p:nvPr/>
        </p:nvPicPr>
        <p:blipFill>
          <a:blip r:embed="rId3"/>
          <a:stretch>
            <a:fillRect/>
          </a:stretch>
        </p:blipFill>
        <p:spPr>
          <a:xfrm>
            <a:off x="2102403" y="643466"/>
            <a:ext cx="7987193" cy="5571067"/>
          </a:xfrm>
          <a:prstGeom prst="rect">
            <a:avLst/>
          </a:prstGeom>
        </p:spPr>
      </p:pic>
      <p:sp>
        <p:nvSpPr>
          <p:cNvPr id="2" name="TextBox 1">
            <a:extLst>
              <a:ext uri="{FF2B5EF4-FFF2-40B4-BE49-F238E27FC236}">
                <a16:creationId xmlns:a16="http://schemas.microsoft.com/office/drawing/2014/main" id="{086DC081-0E0F-8146-BBE3-E1F157AA2666}"/>
              </a:ext>
            </a:extLst>
          </p:cNvPr>
          <p:cNvSpPr txBox="1"/>
          <p:nvPr/>
        </p:nvSpPr>
        <p:spPr>
          <a:xfrm>
            <a:off x="2073612" y="1327825"/>
            <a:ext cx="8360924" cy="4771418"/>
          </a:xfrm>
          <a:prstGeom prst="rect">
            <a:avLst/>
          </a:prstGeom>
        </p:spPr>
        <p:txBody>
          <a:bodyPr vert="horz" lIns="91440" tIns="45720" rIns="91440" bIns="45720" rtlCol="0">
            <a:normAutofit/>
          </a:bodyPr>
          <a:lstStyle/>
          <a:p>
            <a:pPr lvl="1">
              <a:spcBef>
                <a:spcPct val="20000"/>
              </a:spcBef>
            </a:pPr>
            <a:endParaRPr lang="en-AU" sz="2000" dirty="0"/>
          </a:p>
        </p:txBody>
      </p:sp>
    </p:spTree>
    <p:extLst>
      <p:ext uri="{BB962C8B-B14F-4D97-AF65-F5344CB8AC3E}">
        <p14:creationId xmlns:p14="http://schemas.microsoft.com/office/powerpoint/2010/main" val="241832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1FC028C-B14B-8041-ABAA-0BF0D72FA0F9}"/>
              </a:ext>
            </a:extLst>
          </p:cNvPr>
          <p:cNvSpPr>
            <a:spLocks noGrp="1"/>
          </p:cNvSpPr>
          <p:nvPr>
            <p:ph type="title"/>
          </p:nvPr>
        </p:nvSpPr>
        <p:spPr>
          <a:xfrm>
            <a:off x="838200" y="365125"/>
            <a:ext cx="5393361" cy="1325563"/>
          </a:xfrm>
        </p:spPr>
        <p:txBody>
          <a:bodyPr>
            <a:normAutofit/>
          </a:bodyPr>
          <a:lstStyle/>
          <a:p>
            <a:r>
              <a:rPr lang="en-AU" dirty="0">
                <a:solidFill>
                  <a:srgbClr val="002060"/>
                </a:solidFill>
              </a:rPr>
              <a:t>Further Explanations</a:t>
            </a:r>
          </a:p>
        </p:txBody>
      </p:sp>
      <p:sp>
        <p:nvSpPr>
          <p:cNvPr id="31" name="Freeform: Shape 3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Content Placeholder 2">
            <a:extLst>
              <a:ext uri="{FF2B5EF4-FFF2-40B4-BE49-F238E27FC236}">
                <a16:creationId xmlns:a16="http://schemas.microsoft.com/office/drawing/2014/main" id="{E8C6F715-3D48-314E-BC22-AFF95998C39D}"/>
              </a:ext>
            </a:extLst>
          </p:cNvPr>
          <p:cNvSpPr>
            <a:spLocks noGrp="1"/>
          </p:cNvSpPr>
          <p:nvPr>
            <p:ph idx="1"/>
          </p:nvPr>
        </p:nvSpPr>
        <p:spPr>
          <a:xfrm>
            <a:off x="838200" y="1825625"/>
            <a:ext cx="5393361" cy="4351338"/>
          </a:xfrm>
        </p:spPr>
        <p:txBody>
          <a:bodyPr>
            <a:normAutofit/>
          </a:bodyPr>
          <a:lstStyle/>
          <a:p>
            <a:pPr marL="0" indent="0">
              <a:buNone/>
            </a:pPr>
            <a:r>
              <a:rPr lang="en-AU" sz="1500" dirty="0"/>
              <a:t>Why create temporary records for Artists?</a:t>
            </a:r>
          </a:p>
          <a:p>
            <a:r>
              <a:rPr lang="en-AU" sz="1500" dirty="0"/>
              <a:t>Because the musical characteristics are for the songs (not the artists) and the only information about the artist are their name(s)</a:t>
            </a:r>
          </a:p>
          <a:p>
            <a:r>
              <a:rPr lang="en-AU" sz="1500" dirty="0"/>
              <a:t>Also because we can immediately create relationships between the songs and the artists, as well as the year that the song(s) was released  i.e. we take advantage of the fact that a relationship between the artists, songs and year exists in the same CSV file</a:t>
            </a:r>
          </a:p>
          <a:p>
            <a:r>
              <a:rPr lang="en-AU" sz="1500" dirty="0"/>
              <a:t>The data is the CSV file, ‘</a:t>
            </a:r>
            <a:r>
              <a:rPr lang="en-AU" sz="1500" dirty="0" err="1"/>
              <a:t>data_w_genres</a:t>
            </a:r>
            <a:r>
              <a:rPr lang="en-AU" sz="1500" dirty="0"/>
              <a:t>’, contains information on the musical characteristics for the artists, which will give us the opportunity to create and set data records for (:Artists)</a:t>
            </a:r>
          </a:p>
          <a:p>
            <a:pPr lvl="1"/>
            <a:endParaRPr lang="en-AU" sz="1500" dirty="0"/>
          </a:p>
          <a:p>
            <a:endParaRPr lang="en-AU" sz="1500" dirty="0"/>
          </a:p>
        </p:txBody>
      </p:sp>
      <p:sp>
        <p:nvSpPr>
          <p:cNvPr id="33" name="Oval 3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rum Set">
            <a:extLst>
              <a:ext uri="{FF2B5EF4-FFF2-40B4-BE49-F238E27FC236}">
                <a16:creationId xmlns:a16="http://schemas.microsoft.com/office/drawing/2014/main" id="{02C28F53-F87C-403F-B2B9-07BFB5C3FD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5" name="Freeform: Shape 3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98883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1375</TotalTime>
  <Words>1499</Words>
  <Application>Microsoft Macintosh PowerPoint</Application>
  <PresentationFormat>Widescreen</PresentationFormat>
  <Paragraphs>159</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Arial</vt:lpstr>
      <vt:lpstr>Calibri</vt:lpstr>
      <vt:lpstr>Calibri Light</vt:lpstr>
      <vt:lpstr>Courier New</vt:lpstr>
      <vt:lpstr>Office Theme</vt:lpstr>
      <vt:lpstr>Music Analytics with Spotify – Data Storage</vt:lpstr>
      <vt:lpstr>PowerPoint Presentation</vt:lpstr>
      <vt:lpstr>PowerPoint Presentation</vt:lpstr>
      <vt:lpstr>PowerPoint Presentation</vt:lpstr>
      <vt:lpstr>The STEPS  to LOAD data &amp; CREATE relationships</vt:lpstr>
      <vt:lpstr>PowerPoint Presentation</vt:lpstr>
      <vt:lpstr>PowerPoint Presentation</vt:lpstr>
      <vt:lpstr>PowerPoint Presentation</vt:lpstr>
      <vt:lpstr>Further Explanations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#2 Conventions &amp; Basic Queries</dc:title>
  <dc:creator>Santos Borom</dc:creator>
  <cp:lastModifiedBy>Santos Borom</cp:lastModifiedBy>
  <cp:revision>51</cp:revision>
  <cp:lastPrinted>2021-04-12T00:54:18Z</cp:lastPrinted>
  <dcterms:created xsi:type="dcterms:W3CDTF">2021-04-11T03:53:08Z</dcterms:created>
  <dcterms:modified xsi:type="dcterms:W3CDTF">2021-04-13T05:39:51Z</dcterms:modified>
</cp:coreProperties>
</file>